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  <p:sldMasterId id="2147483676" r:id="rId2"/>
    <p:sldMasterId id="2147483663" r:id="rId3"/>
  </p:sldMasterIdLst>
  <p:notesMasterIdLst>
    <p:notesMasterId r:id="rId73"/>
  </p:notesMasterIdLst>
  <p:handoutMasterIdLst>
    <p:handoutMasterId r:id="rId74"/>
  </p:handoutMasterIdLst>
  <p:sldIdLst>
    <p:sldId id="364" r:id="rId4"/>
    <p:sldId id="338" r:id="rId5"/>
    <p:sldId id="287" r:id="rId6"/>
    <p:sldId id="339" r:id="rId7"/>
    <p:sldId id="291" r:id="rId8"/>
    <p:sldId id="292" r:id="rId9"/>
    <p:sldId id="290" r:id="rId10"/>
    <p:sldId id="293" r:id="rId11"/>
    <p:sldId id="295" r:id="rId12"/>
    <p:sldId id="365" r:id="rId13"/>
    <p:sldId id="294" r:id="rId14"/>
    <p:sldId id="308" r:id="rId15"/>
    <p:sldId id="296" r:id="rId16"/>
    <p:sldId id="341" r:id="rId17"/>
    <p:sldId id="297" r:id="rId18"/>
    <p:sldId id="301" r:id="rId19"/>
    <p:sldId id="298" r:id="rId20"/>
    <p:sldId id="300" r:id="rId21"/>
    <p:sldId id="299" r:id="rId22"/>
    <p:sldId id="302" r:id="rId23"/>
    <p:sldId id="303" r:id="rId24"/>
    <p:sldId id="304" r:id="rId25"/>
    <p:sldId id="307" r:id="rId26"/>
    <p:sldId id="305" r:id="rId27"/>
    <p:sldId id="306" r:id="rId28"/>
    <p:sldId id="309" r:id="rId29"/>
    <p:sldId id="314" r:id="rId30"/>
    <p:sldId id="324" r:id="rId31"/>
    <p:sldId id="323" r:id="rId32"/>
    <p:sldId id="326" r:id="rId33"/>
    <p:sldId id="334" r:id="rId34"/>
    <p:sldId id="327" r:id="rId35"/>
    <p:sldId id="330" r:id="rId36"/>
    <p:sldId id="328" r:id="rId37"/>
    <p:sldId id="331" r:id="rId38"/>
    <p:sldId id="329" r:id="rId39"/>
    <p:sldId id="332" r:id="rId40"/>
    <p:sldId id="333" r:id="rId41"/>
    <p:sldId id="343" r:id="rId42"/>
    <p:sldId id="319" r:id="rId43"/>
    <p:sldId id="337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35" r:id="rId53"/>
    <p:sldId id="342" r:id="rId54"/>
    <p:sldId id="315" r:id="rId55"/>
    <p:sldId id="344" r:id="rId56"/>
    <p:sldId id="312" r:id="rId57"/>
    <p:sldId id="318" r:id="rId58"/>
    <p:sldId id="347" r:id="rId59"/>
    <p:sldId id="351" r:id="rId60"/>
    <p:sldId id="348" r:id="rId61"/>
    <p:sldId id="349" r:id="rId62"/>
    <p:sldId id="352" r:id="rId63"/>
    <p:sldId id="353" r:id="rId64"/>
    <p:sldId id="345" r:id="rId65"/>
    <p:sldId id="346" r:id="rId66"/>
    <p:sldId id="355" r:id="rId67"/>
    <p:sldId id="316" r:id="rId68"/>
    <p:sldId id="317" r:id="rId69"/>
    <p:sldId id="354" r:id="rId70"/>
    <p:sldId id="321" r:id="rId71"/>
    <p:sldId id="28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libri Light" panose="020F0302020204030204" pitchFamily="34" charset="0"/>
      <p:regular r:id="rId79"/>
      <p:italic r:id="rId80"/>
    </p:embeddedFont>
    <p:embeddedFont>
      <p:font typeface="Comfortaa" pitchFamily="2" charset="0"/>
      <p:regular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Segoe UI Emoji" panose="020B0502040204020203" pitchFamily="34" charset="0"/>
      <p:regular r:id="rId86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ksim Maltsau" initials="MM" lastIdx="1" clrIdx="0">
    <p:extLst>
      <p:ext uri="{19B8F6BF-5375-455C-9EA6-DF929625EA0E}">
        <p15:presenceInfo xmlns:p15="http://schemas.microsoft.com/office/powerpoint/2012/main" userId="S::Maksim_Maltsau@epam.com::c1b7a005-f150-40c8-aee3-46b4b005ed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E73"/>
    <a:srgbClr val="595656"/>
    <a:srgbClr val="F8F6F4"/>
    <a:srgbClr val="F5F5F5"/>
    <a:srgbClr val="009ADE"/>
    <a:srgbClr val="133C4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0DA5EC-B2E2-4BA7-BFC9-5C9E9611E886}" v="479" dt="2021-12-13T06:20:50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0.fntdata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font" Target="fonts/font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ksim Maltsau" userId="c1b7a005-f150-40c8-aee3-46b4b005edd0" providerId="ADAL" clId="{6194E076-1D85-4761-8468-C8DA2B230E2B}"/>
    <pc:docChg chg="undo custSel addSld delSld modSld sldOrd">
      <pc:chgData name="Maksim Maltsau" userId="c1b7a005-f150-40c8-aee3-46b4b005edd0" providerId="ADAL" clId="{6194E076-1D85-4761-8468-C8DA2B230E2B}" dt="2021-11-21T12:06:39.570" v="2012" actId="20577"/>
      <pc:docMkLst>
        <pc:docMk/>
      </pc:docMkLst>
      <pc:sldChg chg="addSp delSp modSp mod">
        <pc:chgData name="Maksim Maltsau" userId="c1b7a005-f150-40c8-aee3-46b4b005edd0" providerId="ADAL" clId="{6194E076-1D85-4761-8468-C8DA2B230E2B}" dt="2021-10-24T09:38:15.876" v="249"/>
        <pc:sldMkLst>
          <pc:docMk/>
          <pc:sldMk cId="1641872572" sldId="278"/>
        </pc:sldMkLst>
        <pc:spChg chg="del">
          <ac:chgData name="Maksim Maltsau" userId="c1b7a005-f150-40c8-aee3-46b4b005edd0" providerId="ADAL" clId="{6194E076-1D85-4761-8468-C8DA2B230E2B}" dt="2021-10-24T09:18:07.428" v="34" actId="478"/>
          <ac:spMkLst>
            <pc:docMk/>
            <pc:sldMk cId="1641872572" sldId="278"/>
            <ac:spMk id="2" creationId="{545CFA00-4775-49F2-A2FE-10E992CE1CB7}"/>
          </ac:spMkLst>
        </pc:spChg>
        <pc:spChg chg="mod">
          <ac:chgData name="Maksim Maltsau" userId="c1b7a005-f150-40c8-aee3-46b4b005edd0" providerId="ADAL" clId="{6194E076-1D85-4761-8468-C8DA2B230E2B}" dt="2021-10-24T09:27:31.395" v="118" actId="404"/>
          <ac:spMkLst>
            <pc:docMk/>
            <pc:sldMk cId="1641872572" sldId="278"/>
            <ac:spMk id="3" creationId="{2D1D6C2A-8DD3-4603-BE01-1082BE8C56A7}"/>
          </ac:spMkLst>
        </pc:spChg>
        <pc:spChg chg="del mod">
          <ac:chgData name="Maksim Maltsau" userId="c1b7a005-f150-40c8-aee3-46b4b005edd0" providerId="ADAL" clId="{6194E076-1D85-4761-8468-C8DA2B230E2B}" dt="2021-10-24T09:28:54.753" v="152" actId="478"/>
          <ac:spMkLst>
            <pc:docMk/>
            <pc:sldMk cId="1641872572" sldId="278"/>
            <ac:spMk id="4" creationId="{00000000-0000-0000-0000-000000000000}"/>
          </ac:spMkLst>
        </pc:spChg>
        <pc:spChg chg="add del mod">
          <ac:chgData name="Maksim Maltsau" userId="c1b7a005-f150-40c8-aee3-46b4b005edd0" providerId="ADAL" clId="{6194E076-1D85-4761-8468-C8DA2B230E2B}" dt="2021-10-24T09:22:07.867" v="75" actId="478"/>
          <ac:spMkLst>
            <pc:docMk/>
            <pc:sldMk cId="1641872572" sldId="278"/>
            <ac:spMk id="7" creationId="{5493CE75-A8E8-4008-802A-FB39563964F1}"/>
          </ac:spMkLst>
        </pc:spChg>
        <pc:spChg chg="mod">
          <ac:chgData name="Maksim Maltsau" userId="c1b7a005-f150-40c8-aee3-46b4b005edd0" providerId="ADAL" clId="{6194E076-1D85-4761-8468-C8DA2B230E2B}" dt="2021-10-24T09:37:10.511" v="245" actId="20577"/>
          <ac:spMkLst>
            <pc:docMk/>
            <pc:sldMk cId="1641872572" sldId="278"/>
            <ac:spMk id="8" creationId="{5C706EAD-AD21-4FDA-9D29-237E6E7194F2}"/>
          </ac:spMkLst>
        </pc:spChg>
        <pc:spChg chg="add del">
          <ac:chgData name="Maksim Maltsau" userId="c1b7a005-f150-40c8-aee3-46b4b005edd0" providerId="ADAL" clId="{6194E076-1D85-4761-8468-C8DA2B230E2B}" dt="2021-10-24T09:22:38.123" v="81" actId="478"/>
          <ac:spMkLst>
            <pc:docMk/>
            <pc:sldMk cId="1641872572" sldId="278"/>
            <ac:spMk id="9" creationId="{6DC51857-0E45-4570-81B1-9C611478DEA9}"/>
          </ac:spMkLst>
        </pc:spChg>
        <pc:spChg chg="add del">
          <ac:chgData name="Maksim Maltsau" userId="c1b7a005-f150-40c8-aee3-46b4b005edd0" providerId="ADAL" clId="{6194E076-1D85-4761-8468-C8DA2B230E2B}" dt="2021-10-24T09:21:19.711" v="70" actId="22"/>
          <ac:spMkLst>
            <pc:docMk/>
            <pc:sldMk cId="1641872572" sldId="278"/>
            <ac:spMk id="11" creationId="{5C9BE522-BEED-4FE8-B9DF-EBA8A3C90B21}"/>
          </ac:spMkLst>
        </pc:spChg>
        <pc:spChg chg="add del mod">
          <ac:chgData name="Maksim Maltsau" userId="c1b7a005-f150-40c8-aee3-46b4b005edd0" providerId="ADAL" clId="{6194E076-1D85-4761-8468-C8DA2B230E2B}" dt="2021-10-24T09:22:38.123" v="81" actId="478"/>
          <ac:spMkLst>
            <pc:docMk/>
            <pc:sldMk cId="1641872572" sldId="278"/>
            <ac:spMk id="12" creationId="{BDA9ADAD-BBF0-495D-9B10-55C0BC5C1826}"/>
          </ac:spMkLst>
        </pc:spChg>
        <pc:spChg chg="add mod">
          <ac:chgData name="Maksim Maltsau" userId="c1b7a005-f150-40c8-aee3-46b4b005edd0" providerId="ADAL" clId="{6194E076-1D85-4761-8468-C8DA2B230E2B}" dt="2021-10-24T09:36:09.283" v="219" actId="20577"/>
          <ac:spMkLst>
            <pc:docMk/>
            <pc:sldMk cId="1641872572" sldId="278"/>
            <ac:spMk id="13" creationId="{A7C8D043-B740-4694-8507-125CEE326BCF}"/>
          </ac:spMkLst>
        </pc:spChg>
        <pc:picChg chg="del">
          <ac:chgData name="Maksim Maltsau" userId="c1b7a005-f150-40c8-aee3-46b4b005edd0" providerId="ADAL" clId="{6194E076-1D85-4761-8468-C8DA2B230E2B}" dt="2021-10-24T09:16:54.985" v="0" actId="478"/>
          <ac:picMkLst>
            <pc:docMk/>
            <pc:sldMk cId="1641872572" sldId="278"/>
            <ac:picMk id="10" creationId="{E9B5D16E-14D0-4963-82C7-5AA4272B8F70}"/>
          </ac:picMkLst>
        </pc:picChg>
        <pc:picChg chg="add mod">
          <ac:chgData name="Maksim Maltsau" userId="c1b7a005-f150-40c8-aee3-46b4b005edd0" providerId="ADAL" clId="{6194E076-1D85-4761-8468-C8DA2B230E2B}" dt="2021-10-24T09:38:15.876" v="249"/>
          <ac:picMkLst>
            <pc:docMk/>
            <pc:sldMk cId="1641872572" sldId="278"/>
            <ac:picMk id="22" creationId="{24B59B28-64EE-43C0-AA83-4EB5DE72347D}"/>
          </ac:picMkLst>
        </pc:picChg>
        <pc:picChg chg="add mod">
          <ac:chgData name="Maksim Maltsau" userId="c1b7a005-f150-40c8-aee3-46b4b005edd0" providerId="ADAL" clId="{6194E076-1D85-4761-8468-C8DA2B230E2B}" dt="2021-10-24T09:27:17.136" v="114" actId="1076"/>
          <ac:picMkLst>
            <pc:docMk/>
            <pc:sldMk cId="1641872572" sldId="278"/>
            <ac:picMk id="1026" creationId="{6B94CD22-1805-4175-9BEB-940E92EF2BDE}"/>
          </ac:picMkLst>
        </pc:picChg>
        <pc:picChg chg="add del mod">
          <ac:chgData name="Maksim Maltsau" userId="c1b7a005-f150-40c8-aee3-46b4b005edd0" providerId="ADAL" clId="{6194E076-1D85-4761-8468-C8DA2B230E2B}" dt="2021-10-24T09:23:33.562" v="87" actId="478"/>
          <ac:picMkLst>
            <pc:docMk/>
            <pc:sldMk cId="1641872572" sldId="278"/>
            <ac:picMk id="1028" creationId="{57C044E6-E2ED-4758-933E-BB031E892ED5}"/>
          </ac:picMkLst>
        </pc:picChg>
        <pc:picChg chg="add del">
          <ac:chgData name="Maksim Maltsau" userId="c1b7a005-f150-40c8-aee3-46b4b005edd0" providerId="ADAL" clId="{6194E076-1D85-4761-8468-C8DA2B230E2B}" dt="2021-10-24T09:21:26.587" v="72" actId="478"/>
          <ac:picMkLst>
            <pc:docMk/>
            <pc:sldMk cId="1641872572" sldId="278"/>
            <ac:picMk id="1030" creationId="{9768D870-9353-4230-B969-4E23D71849B7}"/>
          </ac:picMkLst>
        </pc:picChg>
        <pc:picChg chg="add del mod">
          <ac:chgData name="Maksim Maltsau" userId="c1b7a005-f150-40c8-aee3-46b4b005edd0" providerId="ADAL" clId="{6194E076-1D85-4761-8468-C8DA2B230E2B}" dt="2021-10-24T09:23:55.554" v="91" actId="478"/>
          <ac:picMkLst>
            <pc:docMk/>
            <pc:sldMk cId="1641872572" sldId="278"/>
            <ac:picMk id="1038" creationId="{F90AD5F2-CD13-44AB-8F4A-4C0B503F040F}"/>
          </ac:picMkLst>
        </pc:picChg>
        <pc:picChg chg="add mod">
          <ac:chgData name="Maksim Maltsau" userId="c1b7a005-f150-40c8-aee3-46b4b005edd0" providerId="ADAL" clId="{6194E076-1D85-4761-8468-C8DA2B230E2B}" dt="2021-10-24T09:27:13.072" v="113" actId="1076"/>
          <ac:picMkLst>
            <pc:docMk/>
            <pc:sldMk cId="1641872572" sldId="278"/>
            <ac:picMk id="1040" creationId="{5B421FBE-7C0E-4ABC-B27E-76C6E5C49994}"/>
          </ac:picMkLst>
        </pc:picChg>
        <pc:picChg chg="add mod">
          <ac:chgData name="Maksim Maltsau" userId="c1b7a005-f150-40c8-aee3-46b4b005edd0" providerId="ADAL" clId="{6194E076-1D85-4761-8468-C8DA2B230E2B}" dt="2021-10-24T09:26:48.888" v="108" actId="1076"/>
          <ac:picMkLst>
            <pc:docMk/>
            <pc:sldMk cId="1641872572" sldId="278"/>
            <ac:picMk id="1042" creationId="{28F44288-A9C8-4441-80B6-339387566C70}"/>
          </ac:picMkLst>
        </pc:picChg>
        <pc:picChg chg="add del">
          <ac:chgData name="Maksim Maltsau" userId="c1b7a005-f150-40c8-aee3-46b4b005edd0" providerId="ADAL" clId="{6194E076-1D85-4761-8468-C8DA2B230E2B}" dt="2021-10-24T09:28:54.753" v="152" actId="478"/>
          <ac:picMkLst>
            <pc:docMk/>
            <pc:sldMk cId="1641872572" sldId="278"/>
            <ac:picMk id="1044" creationId="{7F769C0C-447D-4021-9849-4E8687188FF9}"/>
          </ac:picMkLst>
        </pc:picChg>
        <pc:picChg chg="add mod">
          <ac:chgData name="Maksim Maltsau" userId="c1b7a005-f150-40c8-aee3-46b4b005edd0" providerId="ADAL" clId="{6194E076-1D85-4761-8468-C8DA2B230E2B}" dt="2021-10-24T09:37:32.377" v="247" actId="1076"/>
          <ac:picMkLst>
            <pc:docMk/>
            <pc:sldMk cId="1641872572" sldId="278"/>
            <ac:picMk id="1046" creationId="{5D8C64EC-3149-442B-AFC6-4C47FAC8CD04}"/>
          </ac:picMkLst>
        </pc:picChg>
      </pc:sldChg>
      <pc:sldChg chg="modSp mod ord">
        <pc:chgData name="Maksim Maltsau" userId="c1b7a005-f150-40c8-aee3-46b4b005edd0" providerId="ADAL" clId="{6194E076-1D85-4761-8468-C8DA2B230E2B}" dt="2021-11-21T11:41:43.672" v="1926" actId="403"/>
        <pc:sldMkLst>
          <pc:docMk/>
          <pc:sldMk cId="4150373483" sldId="287"/>
        </pc:sldMkLst>
        <pc:spChg chg="mod">
          <ac:chgData name="Maksim Maltsau" userId="c1b7a005-f150-40c8-aee3-46b4b005edd0" providerId="ADAL" clId="{6194E076-1D85-4761-8468-C8DA2B230E2B}" dt="2021-11-21T11:41:43.672" v="1926" actId="403"/>
          <ac:spMkLst>
            <pc:docMk/>
            <pc:sldMk cId="4150373483" sldId="287"/>
            <ac:spMk id="2" creationId="{00000000-0000-0000-0000-000000000000}"/>
          </ac:spMkLst>
        </pc:spChg>
        <pc:spChg chg="mod">
          <ac:chgData name="Maksim Maltsau" userId="c1b7a005-f150-40c8-aee3-46b4b005edd0" providerId="ADAL" clId="{6194E076-1D85-4761-8468-C8DA2B230E2B}" dt="2021-11-21T09:29:42.355" v="1244" actId="404"/>
          <ac:spMkLst>
            <pc:docMk/>
            <pc:sldMk cId="4150373483" sldId="287"/>
            <ac:spMk id="10" creationId="{66AAC7E1-D708-4D91-915A-E7057C0FCD2C}"/>
          </ac:spMkLst>
        </pc:spChg>
        <pc:spChg chg="mod">
          <ac:chgData name="Maksim Maltsau" userId="c1b7a005-f150-40c8-aee3-46b4b005edd0" providerId="ADAL" clId="{6194E076-1D85-4761-8468-C8DA2B230E2B}" dt="2021-11-21T11:40:59.070" v="1925" actId="20577"/>
          <ac:spMkLst>
            <pc:docMk/>
            <pc:sldMk cId="4150373483" sldId="287"/>
            <ac:spMk id="21" creationId="{3B66086C-0FB8-4BAC-9E05-372F59D41EA6}"/>
          </ac:spMkLst>
        </pc:spChg>
        <pc:spChg chg="mod">
          <ac:chgData name="Maksim Maltsau" userId="c1b7a005-f150-40c8-aee3-46b4b005edd0" providerId="ADAL" clId="{6194E076-1D85-4761-8468-C8DA2B230E2B}" dt="2021-11-21T09:29:24.601" v="1225" actId="403"/>
          <ac:spMkLst>
            <pc:docMk/>
            <pc:sldMk cId="4150373483" sldId="287"/>
            <ac:spMk id="23" creationId="{85B2CDA9-8AF0-4200-A196-755B065F28F4}"/>
          </ac:spMkLst>
        </pc:spChg>
        <pc:spChg chg="mod">
          <ac:chgData name="Maksim Maltsau" userId="c1b7a005-f150-40c8-aee3-46b4b005edd0" providerId="ADAL" clId="{6194E076-1D85-4761-8468-C8DA2B230E2B}" dt="2021-11-21T09:31:58.695" v="1281" actId="5793"/>
          <ac:spMkLst>
            <pc:docMk/>
            <pc:sldMk cId="4150373483" sldId="287"/>
            <ac:spMk id="25" creationId="{B9C7927E-1944-41B2-A025-C05BF0DCCB37}"/>
          </ac:spMkLst>
        </pc:spChg>
        <pc:spChg chg="mod">
          <ac:chgData name="Maksim Maltsau" userId="c1b7a005-f150-40c8-aee3-46b4b005edd0" providerId="ADAL" clId="{6194E076-1D85-4761-8468-C8DA2B230E2B}" dt="2021-11-21T09:32:04.856" v="1290" actId="5793"/>
          <ac:spMkLst>
            <pc:docMk/>
            <pc:sldMk cId="4150373483" sldId="287"/>
            <ac:spMk id="28" creationId="{38F1F336-AE7B-45E8-B720-51AAC27D2543}"/>
          </ac:spMkLst>
        </pc:spChg>
      </pc:sldChg>
      <pc:sldChg chg="new del">
        <pc:chgData name="Maksim Maltsau" userId="c1b7a005-f150-40c8-aee3-46b4b005edd0" providerId="ADAL" clId="{6194E076-1D85-4761-8468-C8DA2B230E2B}" dt="2021-11-21T08:59:44.554" v="251" actId="47"/>
        <pc:sldMkLst>
          <pc:docMk/>
          <pc:sldMk cId="3451671153" sldId="290"/>
        </pc:sldMkLst>
      </pc:sldChg>
      <pc:sldChg chg="addSp delSp modSp new mod ord">
        <pc:chgData name="Maksim Maltsau" userId="c1b7a005-f150-40c8-aee3-46b4b005edd0" providerId="ADAL" clId="{6194E076-1D85-4761-8468-C8DA2B230E2B}" dt="2021-11-21T11:38:05.298" v="1799" actId="120"/>
        <pc:sldMkLst>
          <pc:docMk/>
          <pc:sldMk cId="3585664791" sldId="290"/>
        </pc:sldMkLst>
        <pc:spChg chg="mod">
          <ac:chgData name="Maksim Maltsau" userId="c1b7a005-f150-40c8-aee3-46b4b005edd0" providerId="ADAL" clId="{6194E076-1D85-4761-8468-C8DA2B230E2B}" dt="2021-11-21T09:19:21.713" v="806" actId="403"/>
          <ac:spMkLst>
            <pc:docMk/>
            <pc:sldMk cId="3585664791" sldId="290"/>
            <ac:spMk id="2" creationId="{61E3477C-2CF0-4207-9BEC-62C1CB6EC447}"/>
          </ac:spMkLst>
        </pc:spChg>
        <pc:spChg chg="del">
          <ac:chgData name="Maksim Maltsau" userId="c1b7a005-f150-40c8-aee3-46b4b005edd0" providerId="ADAL" clId="{6194E076-1D85-4761-8468-C8DA2B230E2B}" dt="2021-11-21T08:59:57.251" v="255" actId="478"/>
          <ac:spMkLst>
            <pc:docMk/>
            <pc:sldMk cId="3585664791" sldId="290"/>
            <ac:spMk id="3" creationId="{157D1B94-5648-4083-A78D-A4453219C17A}"/>
          </ac:spMkLst>
        </pc:spChg>
        <pc:spChg chg="del">
          <ac:chgData name="Maksim Maltsau" userId="c1b7a005-f150-40c8-aee3-46b4b005edd0" providerId="ADAL" clId="{6194E076-1D85-4761-8468-C8DA2B230E2B}" dt="2021-11-21T08:59:59.296" v="256" actId="478"/>
          <ac:spMkLst>
            <pc:docMk/>
            <pc:sldMk cId="3585664791" sldId="290"/>
            <ac:spMk id="4" creationId="{127B6D2F-BF25-49B6-A67B-D11A5926BEF6}"/>
          </ac:spMkLst>
        </pc:spChg>
        <pc:spChg chg="add mod">
          <ac:chgData name="Maksim Maltsau" userId="c1b7a005-f150-40c8-aee3-46b4b005edd0" providerId="ADAL" clId="{6194E076-1D85-4761-8468-C8DA2B230E2B}" dt="2021-11-21T11:38:05.298" v="1799" actId="120"/>
          <ac:spMkLst>
            <pc:docMk/>
            <pc:sldMk cId="3585664791" sldId="290"/>
            <ac:spMk id="8" creationId="{B995E293-5471-4B95-B6F1-5A9EB3A798E2}"/>
          </ac:spMkLst>
        </pc:spChg>
        <pc:picChg chg="add mod">
          <ac:chgData name="Maksim Maltsau" userId="c1b7a005-f150-40c8-aee3-46b4b005edd0" providerId="ADAL" clId="{6194E076-1D85-4761-8468-C8DA2B230E2B}" dt="2021-11-21T11:36:07.997" v="1719" actId="14100"/>
          <ac:picMkLst>
            <pc:docMk/>
            <pc:sldMk cId="3585664791" sldId="290"/>
            <ac:picMk id="4" creationId="{2683D613-9D96-4D6F-849F-EBEDEA3C8239}"/>
          </ac:picMkLst>
        </pc:picChg>
        <pc:picChg chg="add del mod">
          <ac:chgData name="Maksim Maltsau" userId="c1b7a005-f150-40c8-aee3-46b4b005edd0" providerId="ADAL" clId="{6194E076-1D85-4761-8468-C8DA2B230E2B}" dt="2021-11-21T09:05:10.477" v="296" actId="478"/>
          <ac:picMkLst>
            <pc:docMk/>
            <pc:sldMk cId="3585664791" sldId="290"/>
            <ac:picMk id="7" creationId="{6A8CB4ED-E94D-4550-AB25-32DDC37AF5D9}"/>
          </ac:picMkLst>
        </pc:picChg>
      </pc:sldChg>
      <pc:sldChg chg="addSp delSp modSp new mod ord">
        <pc:chgData name="Maksim Maltsau" userId="c1b7a005-f150-40c8-aee3-46b4b005edd0" providerId="ADAL" clId="{6194E076-1D85-4761-8468-C8DA2B230E2B}" dt="2021-11-21T11:39:20.590" v="1855" actId="20577"/>
        <pc:sldMkLst>
          <pc:docMk/>
          <pc:sldMk cId="3454735535" sldId="291"/>
        </pc:sldMkLst>
        <pc:spChg chg="mod">
          <ac:chgData name="Maksim Maltsau" userId="c1b7a005-f150-40c8-aee3-46b4b005edd0" providerId="ADAL" clId="{6194E076-1D85-4761-8468-C8DA2B230E2B}" dt="2021-11-21T09:18:29.994" v="797" actId="404"/>
          <ac:spMkLst>
            <pc:docMk/>
            <pc:sldMk cId="3454735535" sldId="291"/>
            <ac:spMk id="2" creationId="{CF05376E-6316-4DC3-8025-9992A2D03526}"/>
          </ac:spMkLst>
        </pc:spChg>
        <pc:spChg chg="add del mod">
          <ac:chgData name="Maksim Maltsau" userId="c1b7a005-f150-40c8-aee3-46b4b005edd0" providerId="ADAL" clId="{6194E076-1D85-4761-8468-C8DA2B230E2B}" dt="2021-11-21T11:39:20.590" v="1855" actId="20577"/>
          <ac:spMkLst>
            <pc:docMk/>
            <pc:sldMk cId="3454735535" sldId="291"/>
            <ac:spMk id="3" creationId="{F2DEC3BC-3F94-479B-88B8-197C97996DA1}"/>
          </ac:spMkLst>
        </pc:spChg>
        <pc:spChg chg="add del">
          <ac:chgData name="Maksim Maltsau" userId="c1b7a005-f150-40c8-aee3-46b4b005edd0" providerId="ADAL" clId="{6194E076-1D85-4761-8468-C8DA2B230E2B}" dt="2021-11-21T09:13:46.174" v="328" actId="478"/>
          <ac:spMkLst>
            <pc:docMk/>
            <pc:sldMk cId="3454735535" sldId="291"/>
            <ac:spMk id="4" creationId="{DCD0D14B-D373-48CD-82FE-EB82E85A6826}"/>
          </ac:spMkLst>
        </pc:spChg>
      </pc:sldChg>
      <pc:sldChg chg="delSp modSp new mod">
        <pc:chgData name="Maksim Maltsau" userId="c1b7a005-f150-40c8-aee3-46b4b005edd0" providerId="ADAL" clId="{6194E076-1D85-4761-8468-C8DA2B230E2B}" dt="2021-11-21T12:01:37.100" v="1963" actId="20577"/>
        <pc:sldMkLst>
          <pc:docMk/>
          <pc:sldMk cId="2953024850" sldId="292"/>
        </pc:sldMkLst>
        <pc:spChg chg="mod">
          <ac:chgData name="Maksim Maltsau" userId="c1b7a005-f150-40c8-aee3-46b4b005edd0" providerId="ADAL" clId="{6194E076-1D85-4761-8468-C8DA2B230E2B}" dt="2021-11-21T09:18:35.089" v="798" actId="403"/>
          <ac:spMkLst>
            <pc:docMk/>
            <pc:sldMk cId="2953024850" sldId="292"/>
            <ac:spMk id="2" creationId="{04B1995B-B59D-406D-B11F-DE7A3728096F}"/>
          </ac:spMkLst>
        </pc:spChg>
        <pc:spChg chg="mod">
          <ac:chgData name="Maksim Maltsau" userId="c1b7a005-f150-40c8-aee3-46b4b005edd0" providerId="ADAL" clId="{6194E076-1D85-4761-8468-C8DA2B230E2B}" dt="2021-11-21T12:01:37.100" v="1963" actId="20577"/>
          <ac:spMkLst>
            <pc:docMk/>
            <pc:sldMk cId="2953024850" sldId="292"/>
            <ac:spMk id="3" creationId="{FB1EAFD3-CB60-4B73-AB79-89AE5749A8AF}"/>
          </ac:spMkLst>
        </pc:spChg>
        <pc:spChg chg="del">
          <ac:chgData name="Maksim Maltsau" userId="c1b7a005-f150-40c8-aee3-46b4b005edd0" providerId="ADAL" clId="{6194E076-1D85-4761-8468-C8DA2B230E2B}" dt="2021-11-21T09:17:47.102" v="729" actId="478"/>
          <ac:spMkLst>
            <pc:docMk/>
            <pc:sldMk cId="2953024850" sldId="292"/>
            <ac:spMk id="4" creationId="{7AA8F59D-6D0B-4653-9A62-C90FD5D43259}"/>
          </ac:spMkLst>
        </pc:spChg>
      </pc:sldChg>
      <pc:sldChg chg="modSp new del mod ord">
        <pc:chgData name="Maksim Maltsau" userId="c1b7a005-f150-40c8-aee3-46b4b005edd0" providerId="ADAL" clId="{6194E076-1D85-4761-8468-C8DA2B230E2B}" dt="2021-11-21T09:28:08.784" v="1144" actId="47"/>
        <pc:sldMkLst>
          <pc:docMk/>
          <pc:sldMk cId="263511464" sldId="293"/>
        </pc:sldMkLst>
        <pc:spChg chg="mod">
          <ac:chgData name="Maksim Maltsau" userId="c1b7a005-f150-40c8-aee3-46b4b005edd0" providerId="ADAL" clId="{6194E076-1D85-4761-8468-C8DA2B230E2B}" dt="2021-11-21T09:27:52.227" v="1139" actId="2711"/>
          <ac:spMkLst>
            <pc:docMk/>
            <pc:sldMk cId="263511464" sldId="293"/>
            <ac:spMk id="2" creationId="{B7DA191C-9362-40F7-9BC5-1089CF629D99}"/>
          </ac:spMkLst>
        </pc:spChg>
      </pc:sldChg>
      <pc:sldChg chg="addSp delSp modSp new mod">
        <pc:chgData name="Maksim Maltsau" userId="c1b7a005-f150-40c8-aee3-46b4b005edd0" providerId="ADAL" clId="{6194E076-1D85-4761-8468-C8DA2B230E2B}" dt="2021-11-21T12:01:22.959" v="1961" actId="1076"/>
        <pc:sldMkLst>
          <pc:docMk/>
          <pc:sldMk cId="2940620934" sldId="293"/>
        </pc:sldMkLst>
        <pc:spChg chg="mod">
          <ac:chgData name="Maksim Maltsau" userId="c1b7a005-f150-40c8-aee3-46b4b005edd0" providerId="ADAL" clId="{6194E076-1D85-4761-8468-C8DA2B230E2B}" dt="2021-11-21T11:42:34.376" v="1946" actId="403"/>
          <ac:spMkLst>
            <pc:docMk/>
            <pc:sldMk cId="2940620934" sldId="293"/>
            <ac:spMk id="2" creationId="{2AE38C6C-4A14-46F0-BCB3-E1CEF31FB208}"/>
          </ac:spMkLst>
        </pc:spChg>
        <pc:spChg chg="del">
          <ac:chgData name="Maksim Maltsau" userId="c1b7a005-f150-40c8-aee3-46b4b005edd0" providerId="ADAL" clId="{6194E076-1D85-4761-8468-C8DA2B230E2B}" dt="2021-11-21T11:55:02.700" v="1947" actId="478"/>
          <ac:spMkLst>
            <pc:docMk/>
            <pc:sldMk cId="2940620934" sldId="293"/>
            <ac:spMk id="3" creationId="{628899CF-BE0B-479D-B6BA-FE9E26FD4794}"/>
          </ac:spMkLst>
        </pc:spChg>
        <pc:spChg chg="del">
          <ac:chgData name="Maksim Maltsau" userId="c1b7a005-f150-40c8-aee3-46b4b005edd0" providerId="ADAL" clId="{6194E076-1D85-4761-8468-C8DA2B230E2B}" dt="2021-11-21T11:55:04.185" v="1948" actId="478"/>
          <ac:spMkLst>
            <pc:docMk/>
            <pc:sldMk cId="2940620934" sldId="293"/>
            <ac:spMk id="4" creationId="{33967C9C-9F50-4EC8-91F8-A3B2AB5BFB37}"/>
          </ac:spMkLst>
        </pc:spChg>
        <pc:picChg chg="add mod">
          <ac:chgData name="Maksim Maltsau" userId="c1b7a005-f150-40c8-aee3-46b4b005edd0" providerId="ADAL" clId="{6194E076-1D85-4761-8468-C8DA2B230E2B}" dt="2021-11-21T12:01:19.493" v="1960" actId="1076"/>
          <ac:picMkLst>
            <pc:docMk/>
            <pc:sldMk cId="2940620934" sldId="293"/>
            <ac:picMk id="7" creationId="{A7522DF0-07F8-4B67-8FCC-6AD05D4CC1FA}"/>
          </ac:picMkLst>
        </pc:picChg>
        <pc:picChg chg="add mod">
          <ac:chgData name="Maksim Maltsau" userId="c1b7a005-f150-40c8-aee3-46b4b005edd0" providerId="ADAL" clId="{6194E076-1D85-4761-8468-C8DA2B230E2B}" dt="2021-11-21T12:01:22.959" v="1961" actId="1076"/>
          <ac:picMkLst>
            <pc:docMk/>
            <pc:sldMk cId="2940620934" sldId="293"/>
            <ac:picMk id="9" creationId="{84BD31DF-4E1C-4CD7-A1C0-7784A6371EED}"/>
          </ac:picMkLst>
        </pc:picChg>
      </pc:sldChg>
      <pc:sldChg chg="delSp modSp new mod">
        <pc:chgData name="Maksim Maltsau" userId="c1b7a005-f150-40c8-aee3-46b4b005edd0" providerId="ADAL" clId="{6194E076-1D85-4761-8468-C8DA2B230E2B}" dt="2021-11-21T12:06:39.570" v="2012" actId="20577"/>
        <pc:sldMkLst>
          <pc:docMk/>
          <pc:sldMk cId="2189360839" sldId="294"/>
        </pc:sldMkLst>
        <pc:spChg chg="mod">
          <ac:chgData name="Maksim Maltsau" userId="c1b7a005-f150-40c8-aee3-46b4b005edd0" providerId="ADAL" clId="{6194E076-1D85-4761-8468-C8DA2B230E2B}" dt="2021-11-21T12:02:15.403" v="1985" actId="255"/>
          <ac:spMkLst>
            <pc:docMk/>
            <pc:sldMk cId="2189360839" sldId="294"/>
            <ac:spMk id="2" creationId="{CE86FE0E-3F0B-43CB-A482-62E2612A0E4C}"/>
          </ac:spMkLst>
        </pc:spChg>
        <pc:spChg chg="mod">
          <ac:chgData name="Maksim Maltsau" userId="c1b7a005-f150-40c8-aee3-46b4b005edd0" providerId="ADAL" clId="{6194E076-1D85-4761-8468-C8DA2B230E2B}" dt="2021-11-21T12:06:39.570" v="2012" actId="20577"/>
          <ac:spMkLst>
            <pc:docMk/>
            <pc:sldMk cId="2189360839" sldId="294"/>
            <ac:spMk id="3" creationId="{6A7C9A08-158E-406E-9557-8FD1D550E28F}"/>
          </ac:spMkLst>
        </pc:spChg>
        <pc:spChg chg="del">
          <ac:chgData name="Maksim Maltsau" userId="c1b7a005-f150-40c8-aee3-46b4b005edd0" providerId="ADAL" clId="{6194E076-1D85-4761-8468-C8DA2B230E2B}" dt="2021-11-21T12:02:21.527" v="1986" actId="478"/>
          <ac:spMkLst>
            <pc:docMk/>
            <pc:sldMk cId="2189360839" sldId="294"/>
            <ac:spMk id="4" creationId="{0A5C2779-4C09-45C1-A671-B14BED18F350}"/>
          </ac:spMkLst>
        </pc:spChg>
      </pc:sldChg>
    </pc:docChg>
  </pc:docChgLst>
  <pc:docChgLst>
    <pc:chgData name="Maksim Maltsau" userId="c1b7a005-f150-40c8-aee3-46b4b005edd0" providerId="ADAL" clId="{24DF344A-11C7-45D0-843A-4653EB83BF14}"/>
    <pc:docChg chg="undo custSel delSld modSld">
      <pc:chgData name="Maksim Maltsau" userId="c1b7a005-f150-40c8-aee3-46b4b005edd0" providerId="ADAL" clId="{24DF344A-11C7-45D0-843A-4653EB83BF14}" dt="2021-06-25T08:59:08.548" v="951" actId="20577"/>
      <pc:docMkLst>
        <pc:docMk/>
      </pc:docMkLst>
      <pc:sldChg chg="modSp mod">
        <pc:chgData name="Maksim Maltsau" userId="c1b7a005-f150-40c8-aee3-46b4b005edd0" providerId="ADAL" clId="{24DF344A-11C7-45D0-843A-4653EB83BF14}" dt="2021-06-24T17:17:00.040" v="844" actId="1076"/>
        <pc:sldMkLst>
          <pc:docMk/>
          <pc:sldMk cId="310720667" sldId="280"/>
        </pc:sldMkLst>
        <pc:spChg chg="mod">
          <ac:chgData name="Maksim Maltsau" userId="c1b7a005-f150-40c8-aee3-46b4b005edd0" providerId="ADAL" clId="{24DF344A-11C7-45D0-843A-4653EB83BF14}" dt="2021-05-31T18:42:29.901" v="18" actId="1076"/>
          <ac:spMkLst>
            <pc:docMk/>
            <pc:sldMk cId="310720667" sldId="280"/>
            <ac:spMk id="8" creationId="{7072E6C1-9093-46E4-BE4E-179986717C34}"/>
          </ac:spMkLst>
        </pc:spChg>
        <pc:spChg chg="mod">
          <ac:chgData name="Maksim Maltsau" userId="c1b7a005-f150-40c8-aee3-46b4b005edd0" providerId="ADAL" clId="{24DF344A-11C7-45D0-843A-4653EB83BF14}" dt="2021-05-31T18:40:27.987" v="2" actId="14100"/>
          <ac:spMkLst>
            <pc:docMk/>
            <pc:sldMk cId="310720667" sldId="280"/>
            <ac:spMk id="20" creationId="{84062737-7E36-4684-87CC-DCE74783EFD7}"/>
          </ac:spMkLst>
        </pc:spChg>
        <pc:spChg chg="mod">
          <ac:chgData name="Maksim Maltsau" userId="c1b7a005-f150-40c8-aee3-46b4b005edd0" providerId="ADAL" clId="{24DF344A-11C7-45D0-843A-4653EB83BF14}" dt="2021-05-31T18:42:59.867" v="25" actId="14100"/>
          <ac:spMkLst>
            <pc:docMk/>
            <pc:sldMk cId="310720667" sldId="280"/>
            <ac:spMk id="21" creationId="{51C472FA-CCE0-4B9E-83C9-39A222394E1F}"/>
          </ac:spMkLst>
        </pc:spChg>
        <pc:spChg chg="mod">
          <ac:chgData name="Maksim Maltsau" userId="c1b7a005-f150-40c8-aee3-46b4b005edd0" providerId="ADAL" clId="{24DF344A-11C7-45D0-843A-4653EB83BF14}" dt="2021-06-24T17:16:47.376" v="842" actId="1076"/>
          <ac:spMkLst>
            <pc:docMk/>
            <pc:sldMk cId="310720667" sldId="280"/>
            <ac:spMk id="27" creationId="{87F26A15-DA78-49AC-8AF6-07A8D01D8EED}"/>
          </ac:spMkLst>
        </pc:spChg>
        <pc:spChg chg="mod">
          <ac:chgData name="Maksim Maltsau" userId="c1b7a005-f150-40c8-aee3-46b4b005edd0" providerId="ADAL" clId="{24DF344A-11C7-45D0-843A-4653EB83BF14}" dt="2021-05-31T18:42:33.126" v="19" actId="1076"/>
          <ac:spMkLst>
            <pc:docMk/>
            <pc:sldMk cId="310720667" sldId="280"/>
            <ac:spMk id="28" creationId="{D536925B-FA32-4117-AF46-ABC5DD22E94E}"/>
          </ac:spMkLst>
        </pc:spChg>
        <pc:spChg chg="mod">
          <ac:chgData name="Maksim Maltsau" userId="c1b7a005-f150-40c8-aee3-46b4b005edd0" providerId="ADAL" clId="{24DF344A-11C7-45D0-843A-4653EB83BF14}" dt="2021-06-24T17:16:52.272" v="843" actId="1076"/>
          <ac:spMkLst>
            <pc:docMk/>
            <pc:sldMk cId="310720667" sldId="280"/>
            <ac:spMk id="29" creationId="{DFA094F7-5FDD-44A7-8FF3-F90782E0B0B3}"/>
          </ac:spMkLst>
        </pc:spChg>
        <pc:spChg chg="mod">
          <ac:chgData name="Maksim Maltsau" userId="c1b7a005-f150-40c8-aee3-46b4b005edd0" providerId="ADAL" clId="{24DF344A-11C7-45D0-843A-4653EB83BF14}" dt="2021-05-31T18:42:36.265" v="20" actId="1076"/>
          <ac:spMkLst>
            <pc:docMk/>
            <pc:sldMk cId="310720667" sldId="280"/>
            <ac:spMk id="32" creationId="{D0CAF063-D085-4A7E-BD97-F75E2EA3B1EA}"/>
          </ac:spMkLst>
        </pc:spChg>
        <pc:spChg chg="mod">
          <ac:chgData name="Maksim Maltsau" userId="c1b7a005-f150-40c8-aee3-46b4b005edd0" providerId="ADAL" clId="{24DF344A-11C7-45D0-843A-4653EB83BF14}" dt="2021-06-24T17:17:00.040" v="844" actId="1076"/>
          <ac:spMkLst>
            <pc:docMk/>
            <pc:sldMk cId="310720667" sldId="280"/>
            <ac:spMk id="36" creationId="{474D5223-2106-48EE-807F-0CF710FB712A}"/>
          </ac:spMkLst>
        </pc:spChg>
        <pc:spChg chg="mod">
          <ac:chgData name="Maksim Maltsau" userId="c1b7a005-f150-40c8-aee3-46b4b005edd0" providerId="ADAL" clId="{24DF344A-11C7-45D0-843A-4653EB83BF14}" dt="2021-06-24T17:14:57.016" v="820" actId="1076"/>
          <ac:spMkLst>
            <pc:docMk/>
            <pc:sldMk cId="310720667" sldId="280"/>
            <ac:spMk id="37" creationId="{804560BE-CC20-4C23-AD9A-D015D7BE03AF}"/>
          </ac:spMkLst>
        </pc:spChg>
        <pc:cxnChg chg="mod">
          <ac:chgData name="Maksim Maltsau" userId="c1b7a005-f150-40c8-aee3-46b4b005edd0" providerId="ADAL" clId="{24DF344A-11C7-45D0-843A-4653EB83BF14}" dt="2021-06-24T17:16:10.119" v="835" actId="14100"/>
          <ac:cxnSpMkLst>
            <pc:docMk/>
            <pc:sldMk cId="310720667" sldId="280"/>
            <ac:cxnSpMk id="17" creationId="{F5AD7CE8-21B2-420D-9238-6C4E414B75E9}"/>
          </ac:cxnSpMkLst>
        </pc:cxnChg>
        <pc:cxnChg chg="mod">
          <ac:chgData name="Maksim Maltsau" userId="c1b7a005-f150-40c8-aee3-46b4b005edd0" providerId="ADAL" clId="{24DF344A-11C7-45D0-843A-4653EB83BF14}" dt="2021-06-24T17:16:37.847" v="839" actId="14100"/>
          <ac:cxnSpMkLst>
            <pc:docMk/>
            <pc:sldMk cId="310720667" sldId="280"/>
            <ac:cxnSpMk id="24" creationId="{8DDAA616-0CA3-45A1-9BB7-49B3D42EDA60}"/>
          </ac:cxnSpMkLst>
        </pc:cxnChg>
        <pc:cxnChg chg="mod">
          <ac:chgData name="Maksim Maltsau" userId="c1b7a005-f150-40c8-aee3-46b4b005edd0" providerId="ADAL" clId="{24DF344A-11C7-45D0-843A-4653EB83BF14}" dt="2021-06-24T17:16:42.464" v="841" actId="14100"/>
          <ac:cxnSpMkLst>
            <pc:docMk/>
            <pc:sldMk cId="310720667" sldId="280"/>
            <ac:cxnSpMk id="25" creationId="{05D42C9C-99E1-42E0-911E-4841D3EF3049}"/>
          </ac:cxnSpMkLst>
        </pc:cxnChg>
        <pc:cxnChg chg="mod">
          <ac:chgData name="Maksim Maltsau" userId="c1b7a005-f150-40c8-aee3-46b4b005edd0" providerId="ADAL" clId="{24DF344A-11C7-45D0-843A-4653EB83BF14}" dt="2021-06-24T17:14:50.111" v="819" actId="14100"/>
          <ac:cxnSpMkLst>
            <pc:docMk/>
            <pc:sldMk cId="310720667" sldId="280"/>
            <ac:cxnSpMk id="30" creationId="{01E428F7-D7BD-41BB-A526-70812DF0C49E}"/>
          </ac:cxnSpMkLst>
        </pc:cxnChg>
        <pc:cxnChg chg="mod">
          <ac:chgData name="Maksim Maltsau" userId="c1b7a005-f150-40c8-aee3-46b4b005edd0" providerId="ADAL" clId="{24DF344A-11C7-45D0-843A-4653EB83BF14}" dt="2021-06-24T17:14:40.907" v="817" actId="1076"/>
          <ac:cxnSpMkLst>
            <pc:docMk/>
            <pc:sldMk cId="310720667" sldId="280"/>
            <ac:cxnSpMk id="34" creationId="{18E8A723-2026-4745-BDE7-2A224795A3A6}"/>
          </ac:cxnSpMkLst>
        </pc:cxnChg>
        <pc:cxnChg chg="mod">
          <ac:chgData name="Maksim Maltsau" userId="c1b7a005-f150-40c8-aee3-46b4b005edd0" providerId="ADAL" clId="{24DF344A-11C7-45D0-843A-4653EB83BF14}" dt="2021-06-24T17:14:40.907" v="817" actId="1076"/>
          <ac:cxnSpMkLst>
            <pc:docMk/>
            <pc:sldMk cId="310720667" sldId="280"/>
            <ac:cxnSpMk id="35" creationId="{028A024C-ACE4-4428-8F54-455F19DF5026}"/>
          </ac:cxnSpMkLst>
        </pc:cxnChg>
      </pc:sldChg>
      <pc:sldChg chg="modSp mod">
        <pc:chgData name="Maksim Maltsau" userId="c1b7a005-f150-40c8-aee3-46b4b005edd0" providerId="ADAL" clId="{24DF344A-11C7-45D0-843A-4653EB83BF14}" dt="2021-06-25T08:56:14.029" v="852" actId="20577"/>
        <pc:sldMkLst>
          <pc:docMk/>
          <pc:sldMk cId="3578153680" sldId="282"/>
        </pc:sldMkLst>
        <pc:spChg chg="mod">
          <ac:chgData name="Maksim Maltsau" userId="c1b7a005-f150-40c8-aee3-46b4b005edd0" providerId="ADAL" clId="{24DF344A-11C7-45D0-843A-4653EB83BF14}" dt="2021-06-25T08:56:14.029" v="852" actId="20577"/>
          <ac:spMkLst>
            <pc:docMk/>
            <pc:sldMk cId="3578153680" sldId="282"/>
            <ac:spMk id="6" creationId="{42A5C6D3-DB9F-4B8F-972A-1A647F2E3F8B}"/>
          </ac:spMkLst>
        </pc:spChg>
      </pc:sldChg>
      <pc:sldChg chg="delSp modSp mod">
        <pc:chgData name="Maksim Maltsau" userId="c1b7a005-f150-40c8-aee3-46b4b005edd0" providerId="ADAL" clId="{24DF344A-11C7-45D0-843A-4653EB83BF14}" dt="2021-06-06T09:30:33.012" v="708" actId="20577"/>
        <pc:sldMkLst>
          <pc:docMk/>
          <pc:sldMk cId="435228186" sldId="284"/>
        </pc:sldMkLst>
        <pc:spChg chg="del">
          <ac:chgData name="Maksim Maltsau" userId="c1b7a005-f150-40c8-aee3-46b4b005edd0" providerId="ADAL" clId="{24DF344A-11C7-45D0-843A-4653EB83BF14}" dt="2021-05-31T19:04:03.159" v="50" actId="478"/>
          <ac:spMkLst>
            <pc:docMk/>
            <pc:sldMk cId="435228186" sldId="284"/>
            <ac:spMk id="3" creationId="{F187016D-8FE0-49FD-B68E-52DD9090FA4C}"/>
          </ac:spMkLst>
        </pc:spChg>
        <pc:spChg chg="mod">
          <ac:chgData name="Maksim Maltsau" userId="c1b7a005-f150-40c8-aee3-46b4b005edd0" providerId="ADAL" clId="{24DF344A-11C7-45D0-843A-4653EB83BF14}" dt="2021-05-31T19:03:34.624" v="48" actId="2711"/>
          <ac:spMkLst>
            <pc:docMk/>
            <pc:sldMk cId="435228186" sldId="284"/>
            <ac:spMk id="7" creationId="{00000000-0000-0000-0000-000000000000}"/>
          </ac:spMkLst>
        </pc:spChg>
        <pc:spChg chg="mod">
          <ac:chgData name="Maksim Maltsau" userId="c1b7a005-f150-40c8-aee3-46b4b005edd0" providerId="ADAL" clId="{24DF344A-11C7-45D0-843A-4653EB83BF14}" dt="2021-06-06T09:30:33.012" v="708" actId="20577"/>
          <ac:spMkLst>
            <pc:docMk/>
            <pc:sldMk cId="435228186" sldId="284"/>
            <ac:spMk id="10" creationId="{88AAD8BF-63D5-4887-BE01-151C0533913A}"/>
          </ac:spMkLst>
        </pc:spChg>
      </pc:sldChg>
      <pc:sldChg chg="addSp delSp modSp mod">
        <pc:chgData name="Maksim Maltsau" userId="c1b7a005-f150-40c8-aee3-46b4b005edd0" providerId="ADAL" clId="{24DF344A-11C7-45D0-843A-4653EB83BF14}" dt="2021-06-15T17:58:59.107" v="789" actId="20577"/>
        <pc:sldMkLst>
          <pc:docMk/>
          <pc:sldMk cId="4269878395" sldId="288"/>
        </pc:sldMkLst>
        <pc:spChg chg="add mod">
          <ac:chgData name="Maksim Maltsau" userId="c1b7a005-f150-40c8-aee3-46b4b005edd0" providerId="ADAL" clId="{24DF344A-11C7-45D0-843A-4653EB83BF14}" dt="2021-06-15T17:58:59.107" v="789" actId="20577"/>
          <ac:spMkLst>
            <pc:docMk/>
            <pc:sldMk cId="4269878395" sldId="288"/>
            <ac:spMk id="22" creationId="{D8C0AF48-9FC9-49D5-A021-A858BD807E7A}"/>
          </ac:spMkLst>
        </pc:spChg>
        <pc:spChg chg="mod">
          <ac:chgData name="Maksim Maltsau" userId="c1b7a005-f150-40c8-aee3-46b4b005edd0" providerId="ADAL" clId="{24DF344A-11C7-45D0-843A-4653EB83BF14}" dt="2021-06-15T17:57:03.273" v="716" actId="1076"/>
          <ac:spMkLst>
            <pc:docMk/>
            <pc:sldMk cId="4269878395" sldId="288"/>
            <ac:spMk id="23" creationId="{85B2CDA9-8AF0-4200-A196-755B065F28F4}"/>
          </ac:spMkLst>
        </pc:spChg>
        <pc:spChg chg="del mod">
          <ac:chgData name="Maksim Maltsau" userId="c1b7a005-f150-40c8-aee3-46b4b005edd0" providerId="ADAL" clId="{24DF344A-11C7-45D0-843A-4653EB83BF14}" dt="2021-06-06T09:41:39.496" v="715"/>
          <ac:spMkLst>
            <pc:docMk/>
            <pc:sldMk cId="4269878395" sldId="288"/>
            <ac:spMk id="25" creationId="{B9C7927E-1944-41B2-A025-C05BF0DCCB37}"/>
          </ac:spMkLst>
        </pc:spChg>
        <pc:spChg chg="mod">
          <ac:chgData name="Maksim Maltsau" userId="c1b7a005-f150-40c8-aee3-46b4b005edd0" providerId="ADAL" clId="{24DF344A-11C7-45D0-843A-4653EB83BF14}" dt="2021-06-15T17:57:37.428" v="753" actId="20577"/>
          <ac:spMkLst>
            <pc:docMk/>
            <pc:sldMk cId="4269878395" sldId="288"/>
            <ac:spMk id="28" creationId="{38F1F336-AE7B-45E8-B720-51AAC27D2543}"/>
          </ac:spMkLst>
        </pc:spChg>
      </pc:sldChg>
      <pc:sldChg chg="modSp mod">
        <pc:chgData name="Maksim Maltsau" userId="c1b7a005-f150-40c8-aee3-46b4b005edd0" providerId="ADAL" clId="{24DF344A-11C7-45D0-843A-4653EB83BF14}" dt="2021-06-25T08:59:08.548" v="951" actId="20577"/>
        <pc:sldMkLst>
          <pc:docMk/>
          <pc:sldMk cId="1419472108" sldId="289"/>
        </pc:sldMkLst>
        <pc:spChg chg="mod">
          <ac:chgData name="Maksim Maltsau" userId="c1b7a005-f150-40c8-aee3-46b4b005edd0" providerId="ADAL" clId="{24DF344A-11C7-45D0-843A-4653EB83BF14}" dt="2021-05-31T19:13:22.816" v="601" actId="120"/>
          <ac:spMkLst>
            <pc:docMk/>
            <pc:sldMk cId="1419472108" sldId="289"/>
            <ac:spMk id="23" creationId="{9A398D91-D7C9-4017-9B1D-0F2E2BA940E0}"/>
          </ac:spMkLst>
        </pc:spChg>
        <pc:spChg chg="mod">
          <ac:chgData name="Maksim Maltsau" userId="c1b7a005-f150-40c8-aee3-46b4b005edd0" providerId="ADAL" clId="{24DF344A-11C7-45D0-843A-4653EB83BF14}" dt="2021-05-31T19:13:54.755" v="607" actId="1076"/>
          <ac:spMkLst>
            <pc:docMk/>
            <pc:sldMk cId="1419472108" sldId="289"/>
            <ac:spMk id="28" creationId="{D536925B-FA32-4117-AF46-ABC5DD22E94E}"/>
          </ac:spMkLst>
        </pc:spChg>
        <pc:spChg chg="mod">
          <ac:chgData name="Maksim Maltsau" userId="c1b7a005-f150-40c8-aee3-46b4b005edd0" providerId="ADAL" clId="{24DF344A-11C7-45D0-843A-4653EB83BF14}" dt="2021-05-31T19:13:57.825" v="608" actId="1076"/>
          <ac:spMkLst>
            <pc:docMk/>
            <pc:sldMk cId="1419472108" sldId="289"/>
            <ac:spMk id="32" creationId="{D0CAF063-D085-4A7E-BD97-F75E2EA3B1EA}"/>
          </ac:spMkLst>
        </pc:spChg>
        <pc:spChg chg="mod">
          <ac:chgData name="Maksim Maltsau" userId="c1b7a005-f150-40c8-aee3-46b4b005edd0" providerId="ADAL" clId="{24DF344A-11C7-45D0-843A-4653EB83BF14}" dt="2021-05-31T19:13:40.890" v="604" actId="14100"/>
          <ac:spMkLst>
            <pc:docMk/>
            <pc:sldMk cId="1419472108" sldId="289"/>
            <ac:spMk id="46" creationId="{E1D3F4AE-F3A4-4EEB-8616-2077B013B209}"/>
          </ac:spMkLst>
        </pc:spChg>
        <pc:spChg chg="mod">
          <ac:chgData name="Maksim Maltsau" userId="c1b7a005-f150-40c8-aee3-46b4b005edd0" providerId="ADAL" clId="{24DF344A-11C7-45D0-843A-4653EB83BF14}" dt="2021-05-31T19:14:03.092" v="609" actId="14100"/>
          <ac:spMkLst>
            <pc:docMk/>
            <pc:sldMk cId="1419472108" sldId="289"/>
            <ac:spMk id="49" creationId="{4753CD2D-9C67-4A02-AFDA-0248F0C31EB7}"/>
          </ac:spMkLst>
        </pc:spChg>
        <pc:spChg chg="mod">
          <ac:chgData name="Maksim Maltsau" userId="c1b7a005-f150-40c8-aee3-46b4b005edd0" providerId="ADAL" clId="{24DF344A-11C7-45D0-843A-4653EB83BF14}" dt="2021-06-25T08:59:08.548" v="951" actId="20577"/>
          <ac:spMkLst>
            <pc:docMk/>
            <pc:sldMk cId="1419472108" sldId="289"/>
            <ac:spMk id="50" creationId="{DD64C20B-9603-46FC-A2CC-D50798838705}"/>
          </ac:spMkLst>
        </pc:spChg>
        <pc:cxnChg chg="mod">
          <ac:chgData name="Maksim Maltsau" userId="c1b7a005-f150-40c8-aee3-46b4b005edd0" providerId="ADAL" clId="{24DF344A-11C7-45D0-843A-4653EB83BF14}" dt="2021-05-31T19:13:47.146" v="605" actId="14100"/>
          <ac:cxnSpMkLst>
            <pc:docMk/>
            <pc:sldMk cId="1419472108" sldId="289"/>
            <ac:cxnSpMk id="40" creationId="{230912C1-C273-4DE3-9E48-106013DB7818}"/>
          </ac:cxnSpMkLst>
        </pc:cxnChg>
        <pc:cxnChg chg="mod">
          <ac:chgData name="Maksim Maltsau" userId="c1b7a005-f150-40c8-aee3-46b4b005edd0" providerId="ADAL" clId="{24DF344A-11C7-45D0-843A-4653EB83BF14}" dt="2021-05-31T19:13:49.091" v="606" actId="1076"/>
          <ac:cxnSpMkLst>
            <pc:docMk/>
            <pc:sldMk cId="1419472108" sldId="289"/>
            <ac:cxnSpMk id="44" creationId="{11E946C4-F2E5-40A3-B1DB-9D4803F19930}"/>
          </ac:cxnSpMkLst>
        </pc:cxnChg>
      </pc:sldChg>
      <pc:sldChg chg="del">
        <pc:chgData name="Maksim Maltsau" userId="c1b7a005-f150-40c8-aee3-46b4b005edd0" providerId="ADAL" clId="{24DF344A-11C7-45D0-843A-4653EB83BF14}" dt="2021-06-15T18:02:00.147" v="790" actId="2696"/>
        <pc:sldMkLst>
          <pc:docMk/>
          <pc:sldMk cId="3262873697" sldId="290"/>
        </pc:sldMkLst>
      </pc:sldChg>
    </pc:docChg>
  </pc:docChgLst>
  <pc:docChgLst>
    <pc:chgData name="Maksim Maltsau" userId="c1b7a005-f150-40c8-aee3-46b4b005edd0" providerId="ADAL" clId="{830DA5EC-B2E2-4BA7-BFC9-5C9E9611E886}"/>
    <pc:docChg chg="undo custSel addSld delSld modSld sldOrd modMainMaster">
      <pc:chgData name="Maksim Maltsau" userId="c1b7a005-f150-40c8-aee3-46b4b005edd0" providerId="ADAL" clId="{830DA5EC-B2E2-4BA7-BFC9-5C9E9611E886}" dt="2021-12-13T07:29:31.429" v="10781" actId="20577"/>
      <pc:docMkLst>
        <pc:docMk/>
      </pc:docMkLst>
      <pc:sldChg chg="addSp delSp modSp del mod">
        <pc:chgData name="Maksim Maltsau" userId="c1b7a005-f150-40c8-aee3-46b4b005edd0" providerId="ADAL" clId="{830DA5EC-B2E2-4BA7-BFC9-5C9E9611E886}" dt="2021-12-09T19:02:59.593" v="9366" actId="2696"/>
        <pc:sldMkLst>
          <pc:docMk/>
          <pc:sldMk cId="1641872572" sldId="278"/>
        </pc:sldMkLst>
        <pc:spChg chg="mod">
          <ac:chgData name="Maksim Maltsau" userId="c1b7a005-f150-40c8-aee3-46b4b005edd0" providerId="ADAL" clId="{830DA5EC-B2E2-4BA7-BFC9-5C9E9611E886}" dt="2021-12-06T17:17:19.551" v="9148" actId="20577"/>
          <ac:spMkLst>
            <pc:docMk/>
            <pc:sldMk cId="1641872572" sldId="278"/>
            <ac:spMk id="3" creationId="{2D1D6C2A-8DD3-4603-BE01-1082BE8C56A7}"/>
          </ac:spMkLst>
        </pc:spChg>
        <pc:spChg chg="del">
          <ac:chgData name="Maksim Maltsau" userId="c1b7a005-f150-40c8-aee3-46b4b005edd0" providerId="ADAL" clId="{830DA5EC-B2E2-4BA7-BFC9-5C9E9611E886}" dt="2021-12-03T12:10:53.843" v="7909" actId="478"/>
          <ac:spMkLst>
            <pc:docMk/>
            <pc:sldMk cId="1641872572" sldId="278"/>
            <ac:spMk id="6" creationId="{16AD212A-E369-CB46-BE9C-0744152A0BAF}"/>
          </ac:spMkLst>
        </pc:spChg>
        <pc:spChg chg="mod">
          <ac:chgData name="Maksim Maltsau" userId="c1b7a005-f150-40c8-aee3-46b4b005edd0" providerId="ADAL" clId="{830DA5EC-B2E2-4BA7-BFC9-5C9E9611E886}" dt="2021-12-03T12:11:07.275" v="7910" actId="1076"/>
          <ac:spMkLst>
            <pc:docMk/>
            <pc:sldMk cId="1641872572" sldId="278"/>
            <ac:spMk id="8" creationId="{5C706EAD-AD21-4FDA-9D29-237E6E7194F2}"/>
          </ac:spMkLst>
        </pc:spChg>
        <pc:picChg chg="add del">
          <ac:chgData name="Maksim Maltsau" userId="c1b7a005-f150-40c8-aee3-46b4b005edd0" providerId="ADAL" clId="{830DA5EC-B2E2-4BA7-BFC9-5C9E9611E886}" dt="2021-12-05T14:57:07.110" v="8879" actId="478"/>
          <ac:picMkLst>
            <pc:docMk/>
            <pc:sldMk cId="1641872572" sldId="278"/>
            <ac:picMk id="10242" creationId="{DE6B1EBA-DC7C-47CC-8669-0522B5B801ED}"/>
          </ac:picMkLst>
        </pc:picChg>
      </pc:sldChg>
      <pc:sldChg chg="addSp modSp mod">
        <pc:chgData name="Maksim Maltsau" userId="c1b7a005-f150-40c8-aee3-46b4b005edd0" providerId="ADAL" clId="{830DA5EC-B2E2-4BA7-BFC9-5C9E9611E886}" dt="2021-12-12T08:54:07.319" v="9656" actId="1076"/>
        <pc:sldMkLst>
          <pc:docMk/>
          <pc:sldMk cId="2559764651" sldId="285"/>
        </pc:sldMkLst>
        <pc:spChg chg="mod">
          <ac:chgData name="Maksim Maltsau" userId="c1b7a005-f150-40c8-aee3-46b4b005edd0" providerId="ADAL" clId="{830DA5EC-B2E2-4BA7-BFC9-5C9E9611E886}" dt="2021-12-12T08:54:07.319" v="9656" actId="1076"/>
          <ac:spMkLst>
            <pc:docMk/>
            <pc:sldMk cId="2559764651" sldId="285"/>
            <ac:spMk id="2" creationId="{BD2203D6-46B2-544A-AEDD-86624A2E7DA7}"/>
          </ac:spMkLst>
        </pc:spChg>
        <pc:picChg chg="add mod">
          <ac:chgData name="Maksim Maltsau" userId="c1b7a005-f150-40c8-aee3-46b4b005edd0" providerId="ADAL" clId="{830DA5EC-B2E2-4BA7-BFC9-5C9E9611E886}" dt="2021-12-09T19:15:10.283" v="9427"/>
          <ac:picMkLst>
            <pc:docMk/>
            <pc:sldMk cId="2559764651" sldId="285"/>
            <ac:picMk id="5" creationId="{8DF558AC-75CE-4D10-BCB4-A5D665C8B252}"/>
          </ac:picMkLst>
        </pc:picChg>
      </pc:sldChg>
      <pc:sldChg chg="addSp delSp modSp mod">
        <pc:chgData name="Maksim Maltsau" userId="c1b7a005-f150-40c8-aee3-46b4b005edd0" providerId="ADAL" clId="{830DA5EC-B2E2-4BA7-BFC9-5C9E9611E886}" dt="2021-12-02T14:41:02.099" v="7160"/>
        <pc:sldMkLst>
          <pc:docMk/>
          <pc:sldMk cId="4150373483" sldId="287"/>
        </pc:sldMkLst>
        <pc:spChg chg="mod">
          <ac:chgData name="Maksim Maltsau" userId="c1b7a005-f150-40c8-aee3-46b4b005edd0" providerId="ADAL" clId="{830DA5EC-B2E2-4BA7-BFC9-5C9E9611E886}" dt="2021-11-29T06:11:04.511" v="16" actId="20577"/>
          <ac:spMkLst>
            <pc:docMk/>
            <pc:sldMk cId="4150373483" sldId="287"/>
            <ac:spMk id="2" creationId="{00000000-0000-0000-0000-000000000000}"/>
          </ac:spMkLst>
        </pc:spChg>
        <pc:spChg chg="add mod">
          <ac:chgData name="Maksim Maltsau" userId="c1b7a005-f150-40c8-aee3-46b4b005edd0" providerId="ADAL" clId="{830DA5EC-B2E2-4BA7-BFC9-5C9E9611E886}" dt="2021-12-02T14:41:02.099" v="7160"/>
          <ac:spMkLst>
            <pc:docMk/>
            <pc:sldMk cId="4150373483" sldId="287"/>
            <ac:spMk id="7" creationId="{08C0A4EF-6849-4606-B76E-E8502D485A65}"/>
          </ac:spMkLst>
        </pc:spChg>
        <pc:spChg chg="del">
          <ac:chgData name="Maksim Maltsau" userId="c1b7a005-f150-40c8-aee3-46b4b005edd0" providerId="ADAL" clId="{830DA5EC-B2E2-4BA7-BFC9-5C9E9611E886}" dt="2021-11-29T06:11:12.037" v="19" actId="478"/>
          <ac:spMkLst>
            <pc:docMk/>
            <pc:sldMk cId="4150373483" sldId="287"/>
            <ac:spMk id="10" creationId="{66AAC7E1-D708-4D91-915A-E7057C0FCD2C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11" creationId="{B3655355-D405-49D9-A3FA-2D6C4A944FF4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13" creationId="{6A82FA42-E11E-44CA-AA68-049AF7F034C1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15" creationId="{34624384-A573-484C-853B-6BA77CFD8A85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17" creationId="{1E3664FE-5AB1-416C-BB44-0206FC513DFE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19" creationId="{47D2A6EE-DC15-49FB-90BB-E99B36202A08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20" creationId="{FEEC46C5-764A-41A4-91B1-81EF0E736B5A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21" creationId="{3B66086C-0FB8-4BAC-9E05-372F59D41EA6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23" creationId="{85B2CDA9-8AF0-4200-A196-755B065F28F4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25" creationId="{B9C7927E-1944-41B2-A025-C05BF0DCCB37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26" creationId="{B41D10DB-877E-4208-B0DD-2B9642521B5C}"/>
          </ac:spMkLst>
        </pc:spChg>
        <pc:spChg chg="del">
          <ac:chgData name="Maksim Maltsau" userId="c1b7a005-f150-40c8-aee3-46b4b005edd0" providerId="ADAL" clId="{830DA5EC-B2E2-4BA7-BFC9-5C9E9611E886}" dt="2021-11-29T06:11:08.514" v="18" actId="478"/>
          <ac:spMkLst>
            <pc:docMk/>
            <pc:sldMk cId="4150373483" sldId="287"/>
            <ac:spMk id="28" creationId="{38F1F336-AE7B-45E8-B720-51AAC27D2543}"/>
          </ac:spMkLst>
        </pc:spChg>
        <pc:spChg chg="add mod">
          <ac:chgData name="Maksim Maltsau" userId="c1b7a005-f150-40c8-aee3-46b4b005edd0" providerId="ADAL" clId="{830DA5EC-B2E2-4BA7-BFC9-5C9E9611E886}" dt="2021-11-29T06:12:58.525" v="35" actId="1076"/>
          <ac:spMkLst>
            <pc:docMk/>
            <pc:sldMk cId="4150373483" sldId="287"/>
            <ac:spMk id="29" creationId="{6086F172-648C-43A1-80B6-0E73E46FBDC6}"/>
          </ac:spMkLst>
        </pc:spChg>
        <pc:picChg chg="add mod">
          <ac:chgData name="Maksim Maltsau" userId="c1b7a005-f150-40c8-aee3-46b4b005edd0" providerId="ADAL" clId="{830DA5EC-B2E2-4BA7-BFC9-5C9E9611E886}" dt="2021-11-29T06:13:14.389" v="36" actId="14100"/>
          <ac:picMkLst>
            <pc:docMk/>
            <pc:sldMk cId="4150373483" sldId="287"/>
            <ac:picMk id="5" creationId="{A1EE033F-A051-4971-B476-C62DCE484AE7}"/>
          </ac:picMkLst>
        </pc:picChg>
        <pc:picChg chg="del">
          <ac:chgData name="Maksim Maltsau" userId="c1b7a005-f150-40c8-aee3-46b4b005edd0" providerId="ADAL" clId="{830DA5EC-B2E2-4BA7-BFC9-5C9E9611E886}" dt="2021-11-29T06:11:06.395" v="17" actId="478"/>
          <ac:picMkLst>
            <pc:docMk/>
            <pc:sldMk cId="4150373483" sldId="287"/>
            <ac:picMk id="9" creationId="{5CD3E5C8-F344-4DBD-906A-053F3E5D137D}"/>
          </ac:picMkLst>
        </pc:picChg>
        <pc:picChg chg="add mod">
          <ac:chgData name="Maksim Maltsau" userId="c1b7a005-f150-40c8-aee3-46b4b005edd0" providerId="ADAL" clId="{830DA5EC-B2E2-4BA7-BFC9-5C9E9611E886}" dt="2021-12-02T14:40:27.982" v="7158" actId="1076"/>
          <ac:picMkLst>
            <pc:docMk/>
            <pc:sldMk cId="4150373483" sldId="287"/>
            <ac:picMk id="1026" creationId="{59B3F591-DCCE-482A-A8C0-439EE99D656E}"/>
          </ac:picMkLst>
        </pc:picChg>
        <pc:picChg chg="del">
          <ac:chgData name="Maksim Maltsau" userId="c1b7a005-f150-40c8-aee3-46b4b005edd0" providerId="ADAL" clId="{830DA5EC-B2E2-4BA7-BFC9-5C9E9611E886}" dt="2021-11-29T06:11:08.514" v="18" actId="478"/>
          <ac:picMkLst>
            <pc:docMk/>
            <pc:sldMk cId="4150373483" sldId="287"/>
            <ac:picMk id="2050" creationId="{8D225D51-5E5F-4F10-98CB-DC35130B8075}"/>
          </ac:picMkLst>
        </pc:picChg>
        <pc:picChg chg="del">
          <ac:chgData name="Maksim Maltsau" userId="c1b7a005-f150-40c8-aee3-46b4b005edd0" providerId="ADAL" clId="{830DA5EC-B2E2-4BA7-BFC9-5C9E9611E886}" dt="2021-11-29T06:11:08.514" v="18" actId="478"/>
          <ac:picMkLst>
            <pc:docMk/>
            <pc:sldMk cId="4150373483" sldId="287"/>
            <ac:picMk id="2052" creationId="{E5C73598-5A00-4207-A98F-CF85208A779D}"/>
          </ac:picMkLst>
        </pc:picChg>
        <pc:picChg chg="del">
          <ac:chgData name="Maksim Maltsau" userId="c1b7a005-f150-40c8-aee3-46b4b005edd0" providerId="ADAL" clId="{830DA5EC-B2E2-4BA7-BFC9-5C9E9611E886}" dt="2021-11-29T06:11:08.514" v="18" actId="478"/>
          <ac:picMkLst>
            <pc:docMk/>
            <pc:sldMk cId="4150373483" sldId="287"/>
            <ac:picMk id="2054" creationId="{28EFD3E7-D128-4992-BCAD-3C6E6AE28728}"/>
          </ac:picMkLst>
        </pc:picChg>
        <pc:cxnChg chg="del">
          <ac:chgData name="Maksim Maltsau" userId="c1b7a005-f150-40c8-aee3-46b4b005edd0" providerId="ADAL" clId="{830DA5EC-B2E2-4BA7-BFC9-5C9E9611E886}" dt="2021-11-29T06:11:08.514" v="18" actId="478"/>
          <ac:cxnSpMkLst>
            <pc:docMk/>
            <pc:sldMk cId="4150373483" sldId="287"/>
            <ac:cxnSpMk id="8" creationId="{3DF91591-52D6-430A-AC46-70C457CB07FC}"/>
          </ac:cxnSpMkLst>
        </pc:cxnChg>
        <pc:cxnChg chg="del">
          <ac:chgData name="Maksim Maltsau" userId="c1b7a005-f150-40c8-aee3-46b4b005edd0" providerId="ADAL" clId="{830DA5EC-B2E2-4BA7-BFC9-5C9E9611E886}" dt="2021-11-29T06:11:08.514" v="18" actId="478"/>
          <ac:cxnSpMkLst>
            <pc:docMk/>
            <pc:sldMk cId="4150373483" sldId="287"/>
            <ac:cxnSpMk id="12" creationId="{ACA8847A-A040-49DE-ABA7-A61DFC892AD9}"/>
          </ac:cxnSpMkLst>
        </pc:cxnChg>
        <pc:cxnChg chg="del">
          <ac:chgData name="Maksim Maltsau" userId="c1b7a005-f150-40c8-aee3-46b4b005edd0" providerId="ADAL" clId="{830DA5EC-B2E2-4BA7-BFC9-5C9E9611E886}" dt="2021-11-29T06:11:08.514" v="18" actId="478"/>
          <ac:cxnSpMkLst>
            <pc:docMk/>
            <pc:sldMk cId="4150373483" sldId="287"/>
            <ac:cxnSpMk id="14" creationId="{974F2421-2D9F-41F4-A071-17A2F6E5A6A0}"/>
          </ac:cxnSpMkLst>
        </pc:cxnChg>
        <pc:cxnChg chg="del">
          <ac:chgData name="Maksim Maltsau" userId="c1b7a005-f150-40c8-aee3-46b4b005edd0" providerId="ADAL" clId="{830DA5EC-B2E2-4BA7-BFC9-5C9E9611E886}" dt="2021-11-29T06:11:08.514" v="18" actId="478"/>
          <ac:cxnSpMkLst>
            <pc:docMk/>
            <pc:sldMk cId="4150373483" sldId="287"/>
            <ac:cxnSpMk id="16" creationId="{47A53E13-C2BD-48FF-B3BE-4F7597D8D60E}"/>
          </ac:cxnSpMkLst>
        </pc:cxnChg>
        <pc:cxnChg chg="del">
          <ac:chgData name="Maksim Maltsau" userId="c1b7a005-f150-40c8-aee3-46b4b005edd0" providerId="ADAL" clId="{830DA5EC-B2E2-4BA7-BFC9-5C9E9611E886}" dt="2021-11-29T06:11:08.514" v="18" actId="478"/>
          <ac:cxnSpMkLst>
            <pc:docMk/>
            <pc:sldMk cId="4150373483" sldId="287"/>
            <ac:cxnSpMk id="18" creationId="{B2383216-F9BE-466D-972E-C35DBF9E5797}"/>
          </ac:cxnSpMkLst>
        </pc:cxnChg>
      </pc:sldChg>
      <pc:sldChg chg="modSp mod">
        <pc:chgData name="Maksim Maltsau" userId="c1b7a005-f150-40c8-aee3-46b4b005edd0" providerId="ADAL" clId="{830DA5EC-B2E2-4BA7-BFC9-5C9E9611E886}" dt="2021-12-06T17:34:09.898" v="9220" actId="20577"/>
        <pc:sldMkLst>
          <pc:docMk/>
          <pc:sldMk cId="3585664791" sldId="290"/>
        </pc:sldMkLst>
        <pc:spChg chg="mod">
          <ac:chgData name="Maksim Maltsau" userId="c1b7a005-f150-40c8-aee3-46b4b005edd0" providerId="ADAL" clId="{830DA5EC-B2E2-4BA7-BFC9-5C9E9611E886}" dt="2021-12-06T17:34:09.898" v="9220" actId="20577"/>
          <ac:spMkLst>
            <pc:docMk/>
            <pc:sldMk cId="3585664791" sldId="290"/>
            <ac:spMk id="8" creationId="{B995E293-5471-4B95-B6F1-5A9EB3A798E2}"/>
          </ac:spMkLst>
        </pc:spChg>
      </pc:sldChg>
      <pc:sldChg chg="addSp delSp modSp mod">
        <pc:chgData name="Maksim Maltsau" userId="c1b7a005-f150-40c8-aee3-46b4b005edd0" providerId="ADAL" clId="{830DA5EC-B2E2-4BA7-BFC9-5C9E9611E886}" dt="2021-12-09T19:18:25.173" v="9432" actId="478"/>
        <pc:sldMkLst>
          <pc:docMk/>
          <pc:sldMk cId="3454735535" sldId="291"/>
        </pc:sldMkLst>
        <pc:picChg chg="add del mod">
          <ac:chgData name="Maksim Maltsau" userId="c1b7a005-f150-40c8-aee3-46b4b005edd0" providerId="ADAL" clId="{830DA5EC-B2E2-4BA7-BFC9-5C9E9611E886}" dt="2021-12-09T19:18:25.173" v="9432" actId="478"/>
          <ac:picMkLst>
            <pc:docMk/>
            <pc:sldMk cId="3454735535" sldId="291"/>
            <ac:picMk id="6" creationId="{14931477-6B14-4189-A1A6-6B0720F8767D}"/>
          </ac:picMkLst>
        </pc:picChg>
      </pc:sldChg>
      <pc:sldChg chg="addSp modSp mod">
        <pc:chgData name="Maksim Maltsau" userId="c1b7a005-f150-40c8-aee3-46b4b005edd0" providerId="ADAL" clId="{830DA5EC-B2E2-4BA7-BFC9-5C9E9611E886}" dt="2021-12-09T19:20:28.947" v="9439" actId="1076"/>
        <pc:sldMkLst>
          <pc:docMk/>
          <pc:sldMk cId="2953024850" sldId="292"/>
        </pc:sldMkLst>
        <pc:spChg chg="mod">
          <ac:chgData name="Maksim Maltsau" userId="c1b7a005-f150-40c8-aee3-46b4b005edd0" providerId="ADAL" clId="{830DA5EC-B2E2-4BA7-BFC9-5C9E9611E886}" dt="2021-12-03T11:37:26.562" v="7164" actId="20577"/>
          <ac:spMkLst>
            <pc:docMk/>
            <pc:sldMk cId="2953024850" sldId="292"/>
            <ac:spMk id="3" creationId="{FB1EAFD3-CB60-4B73-AB79-89AE5749A8AF}"/>
          </ac:spMkLst>
        </pc:spChg>
        <pc:picChg chg="add mod">
          <ac:chgData name="Maksim Maltsau" userId="c1b7a005-f150-40c8-aee3-46b4b005edd0" providerId="ADAL" clId="{830DA5EC-B2E2-4BA7-BFC9-5C9E9611E886}" dt="2021-12-09T19:20:28.947" v="9439" actId="1076"/>
          <ac:picMkLst>
            <pc:docMk/>
            <pc:sldMk cId="2953024850" sldId="292"/>
            <ac:picMk id="6" creationId="{3CCB6F21-5621-4199-8BFF-361A08832FDE}"/>
          </ac:picMkLst>
        </pc:picChg>
      </pc:sldChg>
      <pc:sldChg chg="addSp modSp mod">
        <pc:chgData name="Maksim Maltsau" userId="c1b7a005-f150-40c8-aee3-46b4b005edd0" providerId="ADAL" clId="{830DA5EC-B2E2-4BA7-BFC9-5C9E9611E886}" dt="2021-12-09T19:09:51.907" v="9396"/>
        <pc:sldMkLst>
          <pc:docMk/>
          <pc:sldMk cId="2940620934" sldId="293"/>
        </pc:sldMkLst>
        <pc:spChg chg="mod">
          <ac:chgData name="Maksim Maltsau" userId="c1b7a005-f150-40c8-aee3-46b4b005edd0" providerId="ADAL" clId="{830DA5EC-B2E2-4BA7-BFC9-5C9E9611E886}" dt="2021-12-09T19:09:51.907" v="9396"/>
          <ac:spMkLst>
            <pc:docMk/>
            <pc:sldMk cId="2940620934" sldId="293"/>
            <ac:spMk id="2" creationId="{2AE38C6C-4A14-46F0-BCB3-E1CEF31FB208}"/>
          </ac:spMkLst>
        </pc:spChg>
        <pc:picChg chg="add mod">
          <ac:chgData name="Maksim Maltsau" userId="c1b7a005-f150-40c8-aee3-46b4b005edd0" providerId="ADAL" clId="{830DA5EC-B2E2-4BA7-BFC9-5C9E9611E886}" dt="2021-12-09T19:08:36.962" v="9388" actId="1076"/>
          <ac:picMkLst>
            <pc:docMk/>
            <pc:sldMk cId="2940620934" sldId="293"/>
            <ac:picMk id="6" creationId="{A632990A-B92C-4F85-ADC6-E8359BD4FE69}"/>
          </ac:picMkLst>
        </pc:picChg>
      </pc:sldChg>
      <pc:sldChg chg="modSp mod">
        <pc:chgData name="Maksim Maltsau" userId="c1b7a005-f150-40c8-aee3-46b4b005edd0" providerId="ADAL" clId="{830DA5EC-B2E2-4BA7-BFC9-5C9E9611E886}" dt="2021-12-03T11:38:33.057" v="7168" actId="20577"/>
        <pc:sldMkLst>
          <pc:docMk/>
          <pc:sldMk cId="2189360839" sldId="294"/>
        </pc:sldMkLst>
        <pc:spChg chg="mod">
          <ac:chgData name="Maksim Maltsau" userId="c1b7a005-f150-40c8-aee3-46b4b005edd0" providerId="ADAL" clId="{830DA5EC-B2E2-4BA7-BFC9-5C9E9611E886}" dt="2021-12-03T11:38:33.057" v="7168" actId="20577"/>
          <ac:spMkLst>
            <pc:docMk/>
            <pc:sldMk cId="2189360839" sldId="294"/>
            <ac:spMk id="3" creationId="{0116D2C4-F1D4-4F18-A9AC-63316B955059}"/>
          </ac:spMkLst>
        </pc:spChg>
      </pc:sldChg>
      <pc:sldChg chg="addSp delSp modSp">
        <pc:chgData name="Maksim Maltsau" userId="c1b7a005-f150-40c8-aee3-46b4b005edd0" providerId="ADAL" clId="{830DA5EC-B2E2-4BA7-BFC9-5C9E9611E886}" dt="2021-12-05T14:58:25.887" v="8882" actId="478"/>
        <pc:sldMkLst>
          <pc:docMk/>
          <pc:sldMk cId="1315781776" sldId="295"/>
        </pc:sldMkLst>
        <pc:picChg chg="add del mod">
          <ac:chgData name="Maksim Maltsau" userId="c1b7a005-f150-40c8-aee3-46b4b005edd0" providerId="ADAL" clId="{830DA5EC-B2E2-4BA7-BFC9-5C9E9611E886}" dt="2021-12-05T14:58:25.887" v="8882" actId="478"/>
          <ac:picMkLst>
            <pc:docMk/>
            <pc:sldMk cId="1315781776" sldId="295"/>
            <ac:picMk id="11266" creationId="{5746781C-572F-4364-8DDF-D8317FC11D11}"/>
          </ac:picMkLst>
        </pc:picChg>
      </pc:sldChg>
      <pc:sldChg chg="modSp mod">
        <pc:chgData name="Maksim Maltsau" userId="c1b7a005-f150-40c8-aee3-46b4b005edd0" providerId="ADAL" clId="{830DA5EC-B2E2-4BA7-BFC9-5C9E9611E886}" dt="2021-12-06T17:35:26.249" v="9243" actId="20577"/>
        <pc:sldMkLst>
          <pc:docMk/>
          <pc:sldMk cId="3335546043" sldId="296"/>
        </pc:sldMkLst>
        <pc:spChg chg="mod">
          <ac:chgData name="Maksim Maltsau" userId="c1b7a005-f150-40c8-aee3-46b4b005edd0" providerId="ADAL" clId="{830DA5EC-B2E2-4BA7-BFC9-5C9E9611E886}" dt="2021-12-06T17:35:26.249" v="9243" actId="20577"/>
          <ac:spMkLst>
            <pc:docMk/>
            <pc:sldMk cId="3335546043" sldId="296"/>
            <ac:spMk id="7" creationId="{6BBD3817-1D6C-4D96-B58B-FF3BEFAA96F0}"/>
          </ac:spMkLst>
        </pc:spChg>
      </pc:sldChg>
      <pc:sldChg chg="addSp delSp modSp mod">
        <pc:chgData name="Maksim Maltsau" userId="c1b7a005-f150-40c8-aee3-46b4b005edd0" providerId="ADAL" clId="{830DA5EC-B2E2-4BA7-BFC9-5C9E9611E886}" dt="2021-12-12T09:50:48.975" v="9660"/>
        <pc:sldMkLst>
          <pc:docMk/>
          <pc:sldMk cId="334777077" sldId="297"/>
        </pc:sldMkLst>
        <pc:picChg chg="add del">
          <ac:chgData name="Maksim Maltsau" userId="c1b7a005-f150-40c8-aee3-46b4b005edd0" providerId="ADAL" clId="{830DA5EC-B2E2-4BA7-BFC9-5C9E9611E886}" dt="2021-12-09T19:11:45.626" v="9404" actId="478"/>
          <ac:picMkLst>
            <pc:docMk/>
            <pc:sldMk cId="334777077" sldId="297"/>
            <ac:picMk id="3" creationId="{40994969-99C1-4C03-B7D4-3D3F5FE0BB46}"/>
          </ac:picMkLst>
        </pc:picChg>
        <pc:picChg chg="add del mod">
          <ac:chgData name="Maksim Maltsau" userId="c1b7a005-f150-40c8-aee3-46b4b005edd0" providerId="ADAL" clId="{830DA5EC-B2E2-4BA7-BFC9-5C9E9611E886}" dt="2021-12-11T12:59:44.129" v="9607" actId="21"/>
          <ac:picMkLst>
            <pc:docMk/>
            <pc:sldMk cId="334777077" sldId="297"/>
            <ac:picMk id="4" creationId="{5882391F-FBA5-40CB-9C6B-FC2A366BE029}"/>
          </ac:picMkLst>
        </pc:picChg>
        <pc:picChg chg="add mod">
          <ac:chgData name="Maksim Maltsau" userId="c1b7a005-f150-40c8-aee3-46b4b005edd0" providerId="ADAL" clId="{830DA5EC-B2E2-4BA7-BFC9-5C9E9611E886}" dt="2021-12-12T09:50:48.975" v="9660"/>
          <ac:picMkLst>
            <pc:docMk/>
            <pc:sldMk cId="334777077" sldId="297"/>
            <ac:picMk id="6" creationId="{1912258B-94CB-4BBC-A630-F86D86BFC392}"/>
          </ac:picMkLst>
        </pc:picChg>
        <pc:picChg chg="add del mod">
          <ac:chgData name="Maksim Maltsau" userId="c1b7a005-f150-40c8-aee3-46b4b005edd0" providerId="ADAL" clId="{830DA5EC-B2E2-4BA7-BFC9-5C9E9611E886}" dt="2021-12-09T19:14:11.938" v="9421" actId="478"/>
          <ac:picMkLst>
            <pc:docMk/>
            <pc:sldMk cId="334777077" sldId="297"/>
            <ac:picMk id="6" creationId="{C2CEB9C9-D919-4B72-B6ED-D98315054E59}"/>
          </ac:picMkLst>
        </pc:picChg>
        <pc:picChg chg="add del">
          <ac:chgData name="Maksim Maltsau" userId="c1b7a005-f150-40c8-aee3-46b4b005edd0" providerId="ADAL" clId="{830DA5EC-B2E2-4BA7-BFC9-5C9E9611E886}" dt="2021-12-11T12:58:43.964" v="9596" actId="478"/>
          <ac:picMkLst>
            <pc:docMk/>
            <pc:sldMk cId="334777077" sldId="297"/>
            <ac:picMk id="1026" creationId="{54D91AAA-79DE-465F-9C7E-FE82226B9127}"/>
          </ac:picMkLst>
        </pc:picChg>
        <pc:picChg chg="add del">
          <ac:chgData name="Maksim Maltsau" userId="c1b7a005-f150-40c8-aee3-46b4b005edd0" providerId="ADAL" clId="{830DA5EC-B2E2-4BA7-BFC9-5C9E9611E886}" dt="2021-12-11T12:58:55.179" v="9598" actId="478"/>
          <ac:picMkLst>
            <pc:docMk/>
            <pc:sldMk cId="334777077" sldId="297"/>
            <ac:picMk id="1028" creationId="{8E290C20-92DB-4D5B-9E9B-624965BABF79}"/>
          </ac:picMkLst>
        </pc:picChg>
        <pc:picChg chg="add del">
          <ac:chgData name="Maksim Maltsau" userId="c1b7a005-f150-40c8-aee3-46b4b005edd0" providerId="ADAL" clId="{830DA5EC-B2E2-4BA7-BFC9-5C9E9611E886}" dt="2021-12-09T19:10:40.418" v="9398" actId="478"/>
          <ac:picMkLst>
            <pc:docMk/>
            <pc:sldMk cId="334777077" sldId="297"/>
            <ac:picMk id="3074" creationId="{B9749F26-C2D9-4A72-97E7-E30A227017C0}"/>
          </ac:picMkLst>
        </pc:picChg>
        <pc:picChg chg="add del">
          <ac:chgData name="Maksim Maltsau" userId="c1b7a005-f150-40c8-aee3-46b4b005edd0" providerId="ADAL" clId="{830DA5EC-B2E2-4BA7-BFC9-5C9E9611E886}" dt="2021-12-09T19:10:56.139" v="9400" actId="478"/>
          <ac:picMkLst>
            <pc:docMk/>
            <pc:sldMk cId="334777077" sldId="297"/>
            <ac:picMk id="3076" creationId="{97693CD6-5D4E-4D94-A917-22166D9B3BFF}"/>
          </ac:picMkLst>
        </pc:picChg>
        <pc:picChg chg="add del">
          <ac:chgData name="Maksim Maltsau" userId="c1b7a005-f150-40c8-aee3-46b4b005edd0" providerId="ADAL" clId="{830DA5EC-B2E2-4BA7-BFC9-5C9E9611E886}" dt="2021-12-09T19:11:04.203" v="9402" actId="478"/>
          <ac:picMkLst>
            <pc:docMk/>
            <pc:sldMk cId="334777077" sldId="297"/>
            <ac:picMk id="3078" creationId="{62C1124E-CD9F-48A7-9FCF-D3667C15120B}"/>
          </ac:picMkLst>
        </pc:picChg>
        <pc:picChg chg="add del">
          <ac:chgData name="Maksim Maltsau" userId="c1b7a005-f150-40c8-aee3-46b4b005edd0" providerId="ADAL" clId="{830DA5EC-B2E2-4BA7-BFC9-5C9E9611E886}" dt="2021-12-09T19:11:53.387" v="9406" actId="478"/>
          <ac:picMkLst>
            <pc:docMk/>
            <pc:sldMk cId="334777077" sldId="297"/>
            <ac:picMk id="3082" creationId="{1D52A718-4E40-4879-BCF8-41A2F7889B14}"/>
          </ac:picMkLst>
        </pc:picChg>
        <pc:picChg chg="add del">
          <ac:chgData name="Maksim Maltsau" userId="c1b7a005-f150-40c8-aee3-46b4b005edd0" providerId="ADAL" clId="{830DA5EC-B2E2-4BA7-BFC9-5C9E9611E886}" dt="2021-12-09T19:12:00.555" v="9408" actId="478"/>
          <ac:picMkLst>
            <pc:docMk/>
            <pc:sldMk cId="334777077" sldId="297"/>
            <ac:picMk id="3084" creationId="{C7213098-F713-47CF-8DCE-B3924264E125}"/>
          </ac:picMkLst>
        </pc:picChg>
        <pc:picChg chg="add del">
          <ac:chgData name="Maksim Maltsau" userId="c1b7a005-f150-40c8-aee3-46b4b005edd0" providerId="ADAL" clId="{830DA5EC-B2E2-4BA7-BFC9-5C9E9611E886}" dt="2021-12-09T19:12:11.947" v="9410" actId="478"/>
          <ac:picMkLst>
            <pc:docMk/>
            <pc:sldMk cId="334777077" sldId="297"/>
            <ac:picMk id="3086" creationId="{D51B5739-5F80-4F77-B9F3-CD8C1ACD05A9}"/>
          </ac:picMkLst>
        </pc:picChg>
        <pc:picChg chg="add del">
          <ac:chgData name="Maksim Maltsau" userId="c1b7a005-f150-40c8-aee3-46b4b005edd0" providerId="ADAL" clId="{830DA5EC-B2E2-4BA7-BFC9-5C9E9611E886}" dt="2021-12-09T19:12:39.059" v="9412" actId="478"/>
          <ac:picMkLst>
            <pc:docMk/>
            <pc:sldMk cId="334777077" sldId="297"/>
            <ac:picMk id="3088" creationId="{C789A87D-E0C7-4A07-A8D2-152772108681}"/>
          </ac:picMkLst>
        </pc:picChg>
        <pc:picChg chg="add del">
          <ac:chgData name="Maksim Maltsau" userId="c1b7a005-f150-40c8-aee3-46b4b005edd0" providerId="ADAL" clId="{830DA5EC-B2E2-4BA7-BFC9-5C9E9611E886}" dt="2021-12-09T19:13:01.185" v="9414" actId="478"/>
          <ac:picMkLst>
            <pc:docMk/>
            <pc:sldMk cId="334777077" sldId="297"/>
            <ac:picMk id="3090" creationId="{A7EFFCA6-26B7-402A-BCF8-35CD321E4834}"/>
          </ac:picMkLst>
        </pc:picChg>
        <pc:picChg chg="add del">
          <ac:chgData name="Maksim Maltsau" userId="c1b7a005-f150-40c8-aee3-46b4b005edd0" providerId="ADAL" clId="{830DA5EC-B2E2-4BA7-BFC9-5C9E9611E886}" dt="2021-12-09T19:13:24.241" v="9416" actId="478"/>
          <ac:picMkLst>
            <pc:docMk/>
            <pc:sldMk cId="334777077" sldId="297"/>
            <ac:picMk id="3092" creationId="{94CF9DD8-46BB-4E09-A255-B8796BFFB7F8}"/>
          </ac:picMkLst>
        </pc:picChg>
      </pc:sldChg>
      <pc:sldChg chg="modSp mod">
        <pc:chgData name="Maksim Maltsau" userId="c1b7a005-f150-40c8-aee3-46b4b005edd0" providerId="ADAL" clId="{830DA5EC-B2E2-4BA7-BFC9-5C9E9611E886}" dt="2021-12-03T11:41:32.580" v="7176" actId="5793"/>
        <pc:sldMkLst>
          <pc:docMk/>
          <pc:sldMk cId="993296965" sldId="298"/>
        </pc:sldMkLst>
        <pc:spChg chg="mod">
          <ac:chgData name="Maksim Maltsau" userId="c1b7a005-f150-40c8-aee3-46b4b005edd0" providerId="ADAL" clId="{830DA5EC-B2E2-4BA7-BFC9-5C9E9611E886}" dt="2021-12-03T11:41:32.580" v="7176" actId="5793"/>
          <ac:spMkLst>
            <pc:docMk/>
            <pc:sldMk cId="993296965" sldId="298"/>
            <ac:spMk id="2" creationId="{2E3E9927-6774-402F-B082-E1CF30381E54}"/>
          </ac:spMkLst>
        </pc:spChg>
      </pc:sldChg>
      <pc:sldChg chg="modSp mod">
        <pc:chgData name="Maksim Maltsau" userId="c1b7a005-f150-40c8-aee3-46b4b005edd0" providerId="ADAL" clId="{830DA5EC-B2E2-4BA7-BFC9-5C9E9611E886}" dt="2021-12-05T11:11:04.943" v="7920" actId="403"/>
        <pc:sldMkLst>
          <pc:docMk/>
          <pc:sldMk cId="3546480352" sldId="299"/>
        </pc:sldMkLst>
        <pc:spChg chg="mod">
          <ac:chgData name="Maksim Maltsau" userId="c1b7a005-f150-40c8-aee3-46b4b005edd0" providerId="ADAL" clId="{830DA5EC-B2E2-4BA7-BFC9-5C9E9611E886}" dt="2021-12-05T11:11:04.943" v="7920" actId="403"/>
          <ac:spMkLst>
            <pc:docMk/>
            <pc:sldMk cId="3546480352" sldId="299"/>
            <ac:spMk id="2" creationId="{574A472B-C887-47DE-89E5-14FC8DD81AE5}"/>
          </ac:spMkLst>
        </pc:spChg>
      </pc:sldChg>
      <pc:sldChg chg="modSp mod">
        <pc:chgData name="Maksim Maltsau" userId="c1b7a005-f150-40c8-aee3-46b4b005edd0" providerId="ADAL" clId="{830DA5EC-B2E2-4BA7-BFC9-5C9E9611E886}" dt="2021-12-06T17:29:32.198" v="9185" actId="20577"/>
        <pc:sldMkLst>
          <pc:docMk/>
          <pc:sldMk cId="3969494577" sldId="300"/>
        </pc:sldMkLst>
        <pc:spChg chg="mod">
          <ac:chgData name="Maksim Maltsau" userId="c1b7a005-f150-40c8-aee3-46b4b005edd0" providerId="ADAL" clId="{830DA5EC-B2E2-4BA7-BFC9-5C9E9611E886}" dt="2021-12-05T11:10:59.175" v="7919" actId="404"/>
          <ac:spMkLst>
            <pc:docMk/>
            <pc:sldMk cId="3969494577" sldId="300"/>
            <ac:spMk id="2" creationId="{02DC13F6-BC0C-4B43-A24E-44FF880140D1}"/>
          </ac:spMkLst>
        </pc:spChg>
        <pc:spChg chg="mod">
          <ac:chgData name="Maksim Maltsau" userId="c1b7a005-f150-40c8-aee3-46b4b005edd0" providerId="ADAL" clId="{830DA5EC-B2E2-4BA7-BFC9-5C9E9611E886}" dt="2021-12-06T17:29:32.198" v="9185" actId="20577"/>
          <ac:spMkLst>
            <pc:docMk/>
            <pc:sldMk cId="3969494577" sldId="300"/>
            <ac:spMk id="3" creationId="{F8DFC07B-3839-4B13-A6D8-E5F517A57F10}"/>
          </ac:spMkLst>
        </pc:spChg>
      </pc:sldChg>
      <pc:sldChg chg="modSp mod">
        <pc:chgData name="Maksim Maltsau" userId="c1b7a005-f150-40c8-aee3-46b4b005edd0" providerId="ADAL" clId="{830DA5EC-B2E2-4BA7-BFC9-5C9E9611E886}" dt="2021-12-13T07:20:25.955" v="10760" actId="20577"/>
        <pc:sldMkLst>
          <pc:docMk/>
          <pc:sldMk cId="1282774421" sldId="301"/>
        </pc:sldMkLst>
        <pc:spChg chg="mod">
          <ac:chgData name="Maksim Maltsau" userId="c1b7a005-f150-40c8-aee3-46b4b005edd0" providerId="ADAL" clId="{830DA5EC-B2E2-4BA7-BFC9-5C9E9611E886}" dt="2021-12-05T11:10:46.477" v="7917" actId="403"/>
          <ac:spMkLst>
            <pc:docMk/>
            <pc:sldMk cId="1282774421" sldId="301"/>
            <ac:spMk id="2" creationId="{A83B26A5-CF23-4CBC-A3B5-A0548DE943F1}"/>
          </ac:spMkLst>
        </pc:spChg>
        <pc:spChg chg="mod">
          <ac:chgData name="Maksim Maltsau" userId="c1b7a005-f150-40c8-aee3-46b4b005edd0" providerId="ADAL" clId="{830DA5EC-B2E2-4BA7-BFC9-5C9E9611E886}" dt="2021-12-13T07:20:25.955" v="10760" actId="20577"/>
          <ac:spMkLst>
            <pc:docMk/>
            <pc:sldMk cId="1282774421" sldId="301"/>
            <ac:spMk id="6" creationId="{C7625A00-7E16-4178-98B1-50B408C2DCAD}"/>
          </ac:spMkLst>
        </pc:spChg>
      </pc:sldChg>
      <pc:sldChg chg="addSp delSp modSp mod">
        <pc:chgData name="Maksim Maltsau" userId="c1b7a005-f150-40c8-aee3-46b4b005edd0" providerId="ADAL" clId="{830DA5EC-B2E2-4BA7-BFC9-5C9E9611E886}" dt="2021-12-09T19:07:47.592" v="9377" actId="21"/>
        <pc:sldMkLst>
          <pc:docMk/>
          <pc:sldMk cId="2387100429" sldId="302"/>
        </pc:sldMkLst>
        <pc:spChg chg="mod">
          <ac:chgData name="Maksim Maltsau" userId="c1b7a005-f150-40c8-aee3-46b4b005edd0" providerId="ADAL" clId="{830DA5EC-B2E2-4BA7-BFC9-5C9E9611E886}" dt="2021-12-05T11:11:09.329" v="7921" actId="403"/>
          <ac:spMkLst>
            <pc:docMk/>
            <pc:sldMk cId="2387100429" sldId="302"/>
            <ac:spMk id="2" creationId="{574A472B-C887-47DE-89E5-14FC8DD81AE5}"/>
          </ac:spMkLst>
        </pc:spChg>
        <pc:spChg chg="mod">
          <ac:chgData name="Maksim Maltsau" userId="c1b7a005-f150-40c8-aee3-46b4b005edd0" providerId="ADAL" clId="{830DA5EC-B2E2-4BA7-BFC9-5C9E9611E886}" dt="2021-12-06T17:52:32.938" v="9293" actId="20577"/>
          <ac:spMkLst>
            <pc:docMk/>
            <pc:sldMk cId="2387100429" sldId="302"/>
            <ac:spMk id="3" creationId="{F9C620B2-8502-4A59-879D-3AEF7F588CD7}"/>
          </ac:spMkLst>
        </pc:spChg>
        <pc:picChg chg="mod">
          <ac:chgData name="Maksim Maltsau" userId="c1b7a005-f150-40c8-aee3-46b4b005edd0" providerId="ADAL" clId="{830DA5EC-B2E2-4BA7-BFC9-5C9E9611E886}" dt="2021-12-05T15:04:04.607" v="8973" actId="1076"/>
          <ac:picMkLst>
            <pc:docMk/>
            <pc:sldMk cId="2387100429" sldId="302"/>
            <ac:picMk id="6" creationId="{4903D810-F7E9-4E05-8C16-FB71D60C84EA}"/>
          </ac:picMkLst>
        </pc:picChg>
        <pc:picChg chg="add del">
          <ac:chgData name="Maksim Maltsau" userId="c1b7a005-f150-40c8-aee3-46b4b005edd0" providerId="ADAL" clId="{830DA5EC-B2E2-4BA7-BFC9-5C9E9611E886}" dt="2021-12-09T19:07:26.370" v="9372" actId="478"/>
          <ac:picMkLst>
            <pc:docMk/>
            <pc:sldMk cId="2387100429" sldId="302"/>
            <ac:picMk id="2050" creationId="{17B9D189-5C25-4892-A782-1BFA2606C713}"/>
          </ac:picMkLst>
        </pc:picChg>
        <pc:picChg chg="add del mod">
          <ac:chgData name="Maksim Maltsau" userId="c1b7a005-f150-40c8-aee3-46b4b005edd0" providerId="ADAL" clId="{830DA5EC-B2E2-4BA7-BFC9-5C9E9611E886}" dt="2021-12-09T19:07:47.592" v="9377" actId="21"/>
          <ac:picMkLst>
            <pc:docMk/>
            <pc:sldMk cId="2387100429" sldId="302"/>
            <ac:picMk id="2052" creationId="{65929364-42E3-4F01-803C-1FC3A3B91C10}"/>
          </ac:picMkLst>
        </pc:picChg>
      </pc:sldChg>
      <pc:sldChg chg="modSp mod">
        <pc:chgData name="Maksim Maltsau" userId="c1b7a005-f150-40c8-aee3-46b4b005edd0" providerId="ADAL" clId="{830DA5EC-B2E2-4BA7-BFC9-5C9E9611E886}" dt="2021-12-05T11:11:14.121" v="7922" actId="403"/>
        <pc:sldMkLst>
          <pc:docMk/>
          <pc:sldMk cId="2786715275" sldId="303"/>
        </pc:sldMkLst>
        <pc:spChg chg="mod">
          <ac:chgData name="Maksim Maltsau" userId="c1b7a005-f150-40c8-aee3-46b4b005edd0" providerId="ADAL" clId="{830DA5EC-B2E2-4BA7-BFC9-5C9E9611E886}" dt="2021-12-05T11:11:14.121" v="7922" actId="403"/>
          <ac:spMkLst>
            <pc:docMk/>
            <pc:sldMk cId="2786715275" sldId="303"/>
            <ac:spMk id="2" creationId="{6D441B46-80D1-4F61-A9F7-BA62002EC127}"/>
          </ac:spMkLst>
        </pc:spChg>
      </pc:sldChg>
      <pc:sldChg chg="modSp mod">
        <pc:chgData name="Maksim Maltsau" userId="c1b7a005-f150-40c8-aee3-46b4b005edd0" providerId="ADAL" clId="{830DA5EC-B2E2-4BA7-BFC9-5C9E9611E886}" dt="2021-12-05T11:11:48.815" v="7924" actId="403"/>
        <pc:sldMkLst>
          <pc:docMk/>
          <pc:sldMk cId="1749323775" sldId="304"/>
        </pc:sldMkLst>
        <pc:spChg chg="mod">
          <ac:chgData name="Maksim Maltsau" userId="c1b7a005-f150-40c8-aee3-46b4b005edd0" providerId="ADAL" clId="{830DA5EC-B2E2-4BA7-BFC9-5C9E9611E886}" dt="2021-12-05T11:11:48.815" v="7924" actId="403"/>
          <ac:spMkLst>
            <pc:docMk/>
            <pc:sldMk cId="1749323775" sldId="304"/>
            <ac:spMk id="2" creationId="{ACCD2272-DBD4-4011-9F0E-EFE2E1C37BD2}"/>
          </ac:spMkLst>
        </pc:spChg>
      </pc:sldChg>
      <pc:sldChg chg="addSp modSp mod">
        <pc:chgData name="Maksim Maltsau" userId="c1b7a005-f150-40c8-aee3-46b4b005edd0" providerId="ADAL" clId="{830DA5EC-B2E2-4BA7-BFC9-5C9E9611E886}" dt="2021-12-09T19:08:14.588" v="9384" actId="14100"/>
        <pc:sldMkLst>
          <pc:docMk/>
          <pc:sldMk cId="2468163020" sldId="305"/>
        </pc:sldMkLst>
        <pc:spChg chg="mod">
          <ac:chgData name="Maksim Maltsau" userId="c1b7a005-f150-40c8-aee3-46b4b005edd0" providerId="ADAL" clId="{830DA5EC-B2E2-4BA7-BFC9-5C9E9611E886}" dt="2021-12-05T11:11:57.263" v="7926" actId="403"/>
          <ac:spMkLst>
            <pc:docMk/>
            <pc:sldMk cId="2468163020" sldId="305"/>
            <ac:spMk id="2" creationId="{EAD28577-D39A-4397-8431-F88505301F4E}"/>
          </ac:spMkLst>
        </pc:spChg>
        <pc:spChg chg="add mod">
          <ac:chgData name="Maksim Maltsau" userId="c1b7a005-f150-40c8-aee3-46b4b005edd0" providerId="ADAL" clId="{830DA5EC-B2E2-4BA7-BFC9-5C9E9611E886}" dt="2021-12-02T11:55:27.273" v="7091" actId="20577"/>
          <ac:spMkLst>
            <pc:docMk/>
            <pc:sldMk cId="2468163020" sldId="305"/>
            <ac:spMk id="3" creationId="{BB9E6639-FE90-4E5F-90E5-018D6BF57B88}"/>
          </ac:spMkLst>
        </pc:spChg>
        <pc:picChg chg="mod">
          <ac:chgData name="Maksim Maltsau" userId="c1b7a005-f150-40c8-aee3-46b4b005edd0" providerId="ADAL" clId="{830DA5EC-B2E2-4BA7-BFC9-5C9E9611E886}" dt="2021-12-02T11:53:06.463" v="6844" actId="1076"/>
          <ac:picMkLst>
            <pc:docMk/>
            <pc:sldMk cId="2468163020" sldId="305"/>
            <ac:picMk id="7" creationId="{ED734A13-3059-403E-BDF8-A3D5DA2BFE9E}"/>
          </ac:picMkLst>
        </pc:picChg>
        <pc:picChg chg="add mod">
          <ac:chgData name="Maksim Maltsau" userId="c1b7a005-f150-40c8-aee3-46b4b005edd0" providerId="ADAL" clId="{830DA5EC-B2E2-4BA7-BFC9-5C9E9611E886}" dt="2021-12-09T19:08:14.588" v="9384" actId="14100"/>
          <ac:picMkLst>
            <pc:docMk/>
            <pc:sldMk cId="2468163020" sldId="305"/>
            <ac:picMk id="9" creationId="{6EED9D9A-4AD3-4DA1-95BE-71968C1E19FE}"/>
          </ac:picMkLst>
        </pc:picChg>
        <pc:picChg chg="mod">
          <ac:chgData name="Maksim Maltsau" userId="c1b7a005-f150-40c8-aee3-46b4b005edd0" providerId="ADAL" clId="{830DA5EC-B2E2-4BA7-BFC9-5C9E9611E886}" dt="2021-11-29T06:26:15.372" v="366" actId="1076"/>
          <ac:picMkLst>
            <pc:docMk/>
            <pc:sldMk cId="2468163020" sldId="305"/>
            <ac:picMk id="6146" creationId="{A0EFCCA3-6175-44B3-8F87-7451927C41FE}"/>
          </ac:picMkLst>
        </pc:picChg>
        <pc:picChg chg="mod">
          <ac:chgData name="Maksim Maltsau" userId="c1b7a005-f150-40c8-aee3-46b4b005edd0" providerId="ADAL" clId="{830DA5EC-B2E2-4BA7-BFC9-5C9E9611E886}" dt="2021-12-02T11:53:04.775" v="6843" actId="1076"/>
          <ac:picMkLst>
            <pc:docMk/>
            <pc:sldMk cId="2468163020" sldId="305"/>
            <ac:picMk id="13314" creationId="{CAEDC870-F354-41E5-9CED-9D331EBDA854}"/>
          </ac:picMkLst>
        </pc:picChg>
      </pc:sldChg>
      <pc:sldChg chg="modSp mod">
        <pc:chgData name="Maksim Maltsau" userId="c1b7a005-f150-40c8-aee3-46b4b005edd0" providerId="ADAL" clId="{830DA5EC-B2E2-4BA7-BFC9-5C9E9611E886}" dt="2021-11-29T11:02:31.469" v="2182" actId="20577"/>
        <pc:sldMkLst>
          <pc:docMk/>
          <pc:sldMk cId="3694847062" sldId="306"/>
        </pc:sldMkLst>
        <pc:spChg chg="mod">
          <ac:chgData name="Maksim Maltsau" userId="c1b7a005-f150-40c8-aee3-46b4b005edd0" providerId="ADAL" clId="{830DA5EC-B2E2-4BA7-BFC9-5C9E9611E886}" dt="2021-11-29T11:02:31.469" v="2182" actId="20577"/>
          <ac:spMkLst>
            <pc:docMk/>
            <pc:sldMk cId="3694847062" sldId="306"/>
            <ac:spMk id="6" creationId="{08AFE4F6-A679-4440-A099-615F97569454}"/>
          </ac:spMkLst>
        </pc:spChg>
      </pc:sldChg>
      <pc:sldChg chg="modSp mod">
        <pc:chgData name="Maksim Maltsau" userId="c1b7a005-f150-40c8-aee3-46b4b005edd0" providerId="ADAL" clId="{830DA5EC-B2E2-4BA7-BFC9-5C9E9611E886}" dt="2021-12-05T11:11:52.670" v="7925" actId="403"/>
        <pc:sldMkLst>
          <pc:docMk/>
          <pc:sldMk cId="1042039113" sldId="307"/>
        </pc:sldMkLst>
        <pc:spChg chg="mod">
          <ac:chgData name="Maksim Maltsau" userId="c1b7a005-f150-40c8-aee3-46b4b005edd0" providerId="ADAL" clId="{830DA5EC-B2E2-4BA7-BFC9-5C9E9611E886}" dt="2021-12-05T11:11:52.670" v="7925" actId="403"/>
          <ac:spMkLst>
            <pc:docMk/>
            <pc:sldMk cId="1042039113" sldId="307"/>
            <ac:spMk id="2" creationId="{ACCD2272-DBD4-4011-9F0E-EFE2E1C37BD2}"/>
          </ac:spMkLst>
        </pc:spChg>
      </pc:sldChg>
      <pc:sldChg chg="modSp mod">
        <pc:chgData name="Maksim Maltsau" userId="c1b7a005-f150-40c8-aee3-46b4b005edd0" providerId="ADAL" clId="{830DA5EC-B2E2-4BA7-BFC9-5C9E9611E886}" dt="2021-12-03T11:43:56.392" v="7197" actId="20577"/>
        <pc:sldMkLst>
          <pc:docMk/>
          <pc:sldMk cId="3192505249" sldId="309"/>
        </pc:sldMkLst>
        <pc:spChg chg="mod">
          <ac:chgData name="Maksim Maltsau" userId="c1b7a005-f150-40c8-aee3-46b4b005edd0" providerId="ADAL" clId="{830DA5EC-B2E2-4BA7-BFC9-5C9E9611E886}" dt="2021-12-03T11:43:41.314" v="7193" actId="20577"/>
          <ac:spMkLst>
            <pc:docMk/>
            <pc:sldMk cId="3192505249" sldId="309"/>
            <ac:spMk id="21" creationId="{D024E7BF-F84E-4CB4-819B-5C0C965B7C44}"/>
          </ac:spMkLst>
        </pc:spChg>
        <pc:spChg chg="mod">
          <ac:chgData name="Maksim Maltsau" userId="c1b7a005-f150-40c8-aee3-46b4b005edd0" providerId="ADAL" clId="{830DA5EC-B2E2-4BA7-BFC9-5C9E9611E886}" dt="2021-12-03T11:43:53.912" v="7195" actId="20577"/>
          <ac:spMkLst>
            <pc:docMk/>
            <pc:sldMk cId="3192505249" sldId="309"/>
            <ac:spMk id="23" creationId="{2699BE99-9329-48F3-B362-0D694C80C2A3}"/>
          </ac:spMkLst>
        </pc:spChg>
        <pc:spChg chg="mod">
          <ac:chgData name="Maksim Maltsau" userId="c1b7a005-f150-40c8-aee3-46b4b005edd0" providerId="ADAL" clId="{830DA5EC-B2E2-4BA7-BFC9-5C9E9611E886}" dt="2021-12-03T11:43:56.392" v="7197" actId="20577"/>
          <ac:spMkLst>
            <pc:docMk/>
            <pc:sldMk cId="3192505249" sldId="309"/>
            <ac:spMk id="26" creationId="{174559B9-0488-48F2-A0B0-86C0023408D9}"/>
          </ac:spMkLst>
        </pc:spChg>
      </pc:sldChg>
      <pc:sldChg chg="del">
        <pc:chgData name="Maksim Maltsau" userId="c1b7a005-f150-40c8-aee3-46b4b005edd0" providerId="ADAL" clId="{830DA5EC-B2E2-4BA7-BFC9-5C9E9611E886}" dt="2021-11-30T18:18:16.023" v="2583" actId="47"/>
        <pc:sldMkLst>
          <pc:docMk/>
          <pc:sldMk cId="4164832392" sldId="310"/>
        </pc:sldMkLst>
      </pc:sldChg>
      <pc:sldChg chg="del">
        <pc:chgData name="Maksim Maltsau" userId="c1b7a005-f150-40c8-aee3-46b4b005edd0" providerId="ADAL" clId="{830DA5EC-B2E2-4BA7-BFC9-5C9E9611E886}" dt="2021-11-30T18:17:40.256" v="2582" actId="47"/>
        <pc:sldMkLst>
          <pc:docMk/>
          <pc:sldMk cId="4235845855" sldId="311"/>
        </pc:sldMkLst>
      </pc:sldChg>
      <pc:sldChg chg="modSp mod">
        <pc:chgData name="Maksim Maltsau" userId="c1b7a005-f150-40c8-aee3-46b4b005edd0" providerId="ADAL" clId="{830DA5EC-B2E2-4BA7-BFC9-5C9E9611E886}" dt="2021-12-13T07:28:57.717" v="10777" actId="20577"/>
        <pc:sldMkLst>
          <pc:docMk/>
          <pc:sldMk cId="555015174" sldId="312"/>
        </pc:sldMkLst>
        <pc:spChg chg="mod">
          <ac:chgData name="Maksim Maltsau" userId="c1b7a005-f150-40c8-aee3-46b4b005edd0" providerId="ADAL" clId="{830DA5EC-B2E2-4BA7-BFC9-5C9E9611E886}" dt="2021-12-01T07:08:35.261" v="5351" actId="20577"/>
          <ac:spMkLst>
            <pc:docMk/>
            <pc:sldMk cId="555015174" sldId="312"/>
            <ac:spMk id="2" creationId="{61F7C421-88DE-46F9-AD8A-A99AAF1243A1}"/>
          </ac:spMkLst>
        </pc:spChg>
        <pc:spChg chg="mod">
          <ac:chgData name="Maksim Maltsau" userId="c1b7a005-f150-40c8-aee3-46b4b005edd0" providerId="ADAL" clId="{830DA5EC-B2E2-4BA7-BFC9-5C9E9611E886}" dt="2021-12-13T07:28:57.717" v="10777" actId="20577"/>
          <ac:spMkLst>
            <pc:docMk/>
            <pc:sldMk cId="555015174" sldId="312"/>
            <ac:spMk id="3" creationId="{7039B233-F35A-4B88-BEA4-ECE88523CBF0}"/>
          </ac:spMkLst>
        </pc:spChg>
      </pc:sldChg>
      <pc:sldChg chg="del">
        <pc:chgData name="Maksim Maltsau" userId="c1b7a005-f150-40c8-aee3-46b4b005edd0" providerId="ADAL" clId="{830DA5EC-B2E2-4BA7-BFC9-5C9E9611E886}" dt="2021-12-01T06:38:12.749" v="5340" actId="47"/>
        <pc:sldMkLst>
          <pc:docMk/>
          <pc:sldMk cId="3565910438" sldId="313"/>
        </pc:sldMkLst>
      </pc:sldChg>
      <pc:sldChg chg="addSp delSp modSp mod">
        <pc:chgData name="Maksim Maltsau" userId="c1b7a005-f150-40c8-aee3-46b4b005edd0" providerId="ADAL" clId="{830DA5EC-B2E2-4BA7-BFC9-5C9E9611E886}" dt="2021-12-05T11:26:02.823" v="8034" actId="1076"/>
        <pc:sldMkLst>
          <pc:docMk/>
          <pc:sldMk cId="2041599615" sldId="314"/>
        </pc:sldMkLst>
        <pc:spChg chg="add del mod">
          <ac:chgData name="Maksim Maltsau" userId="c1b7a005-f150-40c8-aee3-46b4b005edd0" providerId="ADAL" clId="{830DA5EC-B2E2-4BA7-BFC9-5C9E9611E886}" dt="2021-12-05T11:22:55.565" v="7950" actId="478"/>
          <ac:spMkLst>
            <pc:docMk/>
            <pc:sldMk cId="2041599615" sldId="314"/>
            <ac:spMk id="3" creationId="{9F4FA50C-32D5-474B-8D49-6E68C417E2EA}"/>
          </ac:spMkLst>
        </pc:spChg>
        <pc:spChg chg="del">
          <ac:chgData name="Maksim Maltsau" userId="c1b7a005-f150-40c8-aee3-46b4b005edd0" providerId="ADAL" clId="{830DA5EC-B2E2-4BA7-BFC9-5C9E9611E886}" dt="2021-12-05T11:15:40.829" v="7948" actId="478"/>
          <ac:spMkLst>
            <pc:docMk/>
            <pc:sldMk cId="2041599615" sldId="314"/>
            <ac:spMk id="12" creationId="{4B9F2B41-9534-49F8-8D36-65BEA6B1080D}"/>
          </ac:spMkLst>
        </pc:spChg>
        <pc:spChg chg="del">
          <ac:chgData name="Maksim Maltsau" userId="c1b7a005-f150-40c8-aee3-46b4b005edd0" providerId="ADAL" clId="{830DA5EC-B2E2-4BA7-BFC9-5C9E9611E886}" dt="2021-12-05T11:15:39.622" v="7947" actId="478"/>
          <ac:spMkLst>
            <pc:docMk/>
            <pc:sldMk cId="2041599615" sldId="314"/>
            <ac:spMk id="14" creationId="{19FE4572-D93E-4D73-921A-E82E24949F28}"/>
          </ac:spMkLst>
        </pc:spChg>
        <pc:graphicFrameChg chg="mod modGraphic">
          <ac:chgData name="Maksim Maltsau" userId="c1b7a005-f150-40c8-aee3-46b4b005edd0" providerId="ADAL" clId="{830DA5EC-B2E2-4BA7-BFC9-5C9E9611E886}" dt="2021-12-05T11:23:44.007" v="8016"/>
          <ac:graphicFrameMkLst>
            <pc:docMk/>
            <pc:sldMk cId="2041599615" sldId="314"/>
            <ac:graphicFrameMk id="7" creationId="{F65FB487-D2EB-46AC-B7FA-665B57AB77A8}"/>
          </ac:graphicFrameMkLst>
        </pc:graphicFrameChg>
        <pc:picChg chg="add del mod">
          <ac:chgData name="Maksim Maltsau" userId="c1b7a005-f150-40c8-aee3-46b4b005edd0" providerId="ADAL" clId="{830DA5EC-B2E2-4BA7-BFC9-5C9E9611E886}" dt="2021-12-05T11:25:42.844" v="8025" actId="478"/>
          <ac:picMkLst>
            <pc:docMk/>
            <pc:sldMk cId="2041599615" sldId="314"/>
            <ac:picMk id="6" creationId="{489EC4D2-1B8B-4516-98B6-7E82CEC15C9D}"/>
          </ac:picMkLst>
        </pc:picChg>
        <pc:picChg chg="add del mod">
          <ac:chgData name="Maksim Maltsau" userId="c1b7a005-f150-40c8-aee3-46b4b005edd0" providerId="ADAL" clId="{830DA5EC-B2E2-4BA7-BFC9-5C9E9611E886}" dt="2021-12-05T11:25:58.276" v="8031" actId="478"/>
          <ac:picMkLst>
            <pc:docMk/>
            <pc:sldMk cId="2041599615" sldId="314"/>
            <ac:picMk id="11" creationId="{E17B3EDF-A656-4687-B818-0024CFE32A48}"/>
          </ac:picMkLst>
        </pc:picChg>
        <pc:picChg chg="add mod">
          <ac:chgData name="Maksim Maltsau" userId="c1b7a005-f150-40c8-aee3-46b4b005edd0" providerId="ADAL" clId="{830DA5EC-B2E2-4BA7-BFC9-5C9E9611E886}" dt="2021-12-05T11:25:49.876" v="8030" actId="1076"/>
          <ac:picMkLst>
            <pc:docMk/>
            <pc:sldMk cId="2041599615" sldId="314"/>
            <ac:picMk id="15" creationId="{A9AFF184-EDBC-486E-8447-B3151CAAB766}"/>
          </ac:picMkLst>
        </pc:picChg>
        <pc:picChg chg="add mod">
          <ac:chgData name="Maksim Maltsau" userId="c1b7a005-f150-40c8-aee3-46b4b005edd0" providerId="ADAL" clId="{830DA5EC-B2E2-4BA7-BFC9-5C9E9611E886}" dt="2021-12-05T11:26:02.823" v="8034" actId="1076"/>
          <ac:picMkLst>
            <pc:docMk/>
            <pc:sldMk cId="2041599615" sldId="314"/>
            <ac:picMk id="17" creationId="{6A3DC938-768D-4E9E-8D01-A085D76016B2}"/>
          </ac:picMkLst>
        </pc:picChg>
      </pc:sldChg>
      <pc:sldChg chg="addSp modSp mod ord">
        <pc:chgData name="Maksim Maltsau" userId="c1b7a005-f150-40c8-aee3-46b4b005edd0" providerId="ADAL" clId="{830DA5EC-B2E2-4BA7-BFC9-5C9E9611E886}" dt="2021-12-12T09:50:58.820" v="9661"/>
        <pc:sldMkLst>
          <pc:docMk/>
          <pc:sldMk cId="2336843826" sldId="315"/>
        </pc:sldMkLst>
        <pc:spChg chg="mod">
          <ac:chgData name="Maksim Maltsau" userId="c1b7a005-f150-40c8-aee3-46b4b005edd0" providerId="ADAL" clId="{830DA5EC-B2E2-4BA7-BFC9-5C9E9611E886}" dt="2021-12-01T19:38:01.001" v="6341" actId="403"/>
          <ac:spMkLst>
            <pc:docMk/>
            <pc:sldMk cId="2336843826" sldId="315"/>
            <ac:spMk id="2" creationId="{4F53F596-3616-47F5-BEFD-4CCDD3D1369D}"/>
          </ac:spMkLst>
        </pc:spChg>
        <pc:picChg chg="add mod">
          <ac:chgData name="Maksim Maltsau" userId="c1b7a005-f150-40c8-aee3-46b4b005edd0" providerId="ADAL" clId="{830DA5EC-B2E2-4BA7-BFC9-5C9E9611E886}" dt="2021-12-12T09:50:58.820" v="9661"/>
          <ac:picMkLst>
            <pc:docMk/>
            <pc:sldMk cId="2336843826" sldId="315"/>
            <ac:picMk id="6" creationId="{A87B3B92-AF55-4133-A5ED-E7EDAE2BBD68}"/>
          </ac:picMkLst>
        </pc:picChg>
      </pc:sldChg>
      <pc:sldChg chg="delSp modSp mod">
        <pc:chgData name="Maksim Maltsau" userId="c1b7a005-f150-40c8-aee3-46b4b005edd0" providerId="ADAL" clId="{830DA5EC-B2E2-4BA7-BFC9-5C9E9611E886}" dt="2021-12-12T14:31:29.508" v="10161" actId="5793"/>
        <pc:sldMkLst>
          <pc:docMk/>
          <pc:sldMk cId="526948284" sldId="317"/>
        </pc:sldMkLst>
        <pc:spChg chg="mod">
          <ac:chgData name="Maksim Maltsau" userId="c1b7a005-f150-40c8-aee3-46b4b005edd0" providerId="ADAL" clId="{830DA5EC-B2E2-4BA7-BFC9-5C9E9611E886}" dt="2021-12-12T14:07:24.427" v="9989" actId="255"/>
          <ac:spMkLst>
            <pc:docMk/>
            <pc:sldMk cId="526948284" sldId="317"/>
            <ac:spMk id="2" creationId="{BC11554A-4500-456E-8D6A-2B063E114C06}"/>
          </ac:spMkLst>
        </pc:spChg>
        <pc:spChg chg="mod">
          <ac:chgData name="Maksim Maltsau" userId="c1b7a005-f150-40c8-aee3-46b4b005edd0" providerId="ADAL" clId="{830DA5EC-B2E2-4BA7-BFC9-5C9E9611E886}" dt="2021-12-12T14:31:29.508" v="10161" actId="5793"/>
          <ac:spMkLst>
            <pc:docMk/>
            <pc:sldMk cId="526948284" sldId="317"/>
            <ac:spMk id="3" creationId="{0CF433C5-D3FF-4EF6-B31D-6F8104A6F648}"/>
          </ac:spMkLst>
        </pc:spChg>
        <pc:spChg chg="del">
          <ac:chgData name="Maksim Maltsau" userId="c1b7a005-f150-40c8-aee3-46b4b005edd0" providerId="ADAL" clId="{830DA5EC-B2E2-4BA7-BFC9-5C9E9611E886}" dt="2021-12-01T19:12:29.772" v="6332" actId="478"/>
          <ac:spMkLst>
            <pc:docMk/>
            <pc:sldMk cId="526948284" sldId="317"/>
            <ac:spMk id="4" creationId="{D721FEA0-5621-4000-B1D8-D2D5340426EC}"/>
          </ac:spMkLst>
        </pc:spChg>
      </pc:sldChg>
      <pc:sldChg chg="addSp delSp modSp mod ord">
        <pc:chgData name="Maksim Maltsau" userId="c1b7a005-f150-40c8-aee3-46b4b005edd0" providerId="ADAL" clId="{830DA5EC-B2E2-4BA7-BFC9-5C9E9611E886}" dt="2021-12-06T18:19:26.018" v="9342" actId="20577"/>
        <pc:sldMkLst>
          <pc:docMk/>
          <pc:sldMk cId="4007182297" sldId="318"/>
        </pc:sldMkLst>
        <pc:spChg chg="mod">
          <ac:chgData name="Maksim Maltsau" userId="c1b7a005-f150-40c8-aee3-46b4b005edd0" providerId="ADAL" clId="{830DA5EC-B2E2-4BA7-BFC9-5C9E9611E886}" dt="2021-12-01T07:08:39.422" v="5353" actId="20577"/>
          <ac:spMkLst>
            <pc:docMk/>
            <pc:sldMk cId="4007182297" sldId="318"/>
            <ac:spMk id="2" creationId="{5DD2CD06-0AD6-45A9-AEEB-099DE8D8D88E}"/>
          </ac:spMkLst>
        </pc:spChg>
        <pc:spChg chg="mod">
          <ac:chgData name="Maksim Maltsau" userId="c1b7a005-f150-40c8-aee3-46b4b005edd0" providerId="ADAL" clId="{830DA5EC-B2E2-4BA7-BFC9-5C9E9611E886}" dt="2021-12-06T18:19:26.018" v="9342" actId="20577"/>
          <ac:spMkLst>
            <pc:docMk/>
            <pc:sldMk cId="4007182297" sldId="318"/>
            <ac:spMk id="3" creationId="{8CD02F4C-5F22-4621-B76A-F51E93F79918}"/>
          </ac:spMkLst>
        </pc:spChg>
        <pc:spChg chg="del">
          <ac:chgData name="Maksim Maltsau" userId="c1b7a005-f150-40c8-aee3-46b4b005edd0" providerId="ADAL" clId="{830DA5EC-B2E2-4BA7-BFC9-5C9E9611E886}" dt="2021-11-30T19:01:19.353" v="3438" actId="478"/>
          <ac:spMkLst>
            <pc:docMk/>
            <pc:sldMk cId="4007182297" sldId="318"/>
            <ac:spMk id="4" creationId="{48AA3D52-EDB6-4BE5-8036-96E019424E21}"/>
          </ac:spMkLst>
        </pc:spChg>
        <pc:picChg chg="add mod">
          <ac:chgData name="Maksim Maltsau" userId="c1b7a005-f150-40c8-aee3-46b4b005edd0" providerId="ADAL" clId="{830DA5EC-B2E2-4BA7-BFC9-5C9E9611E886}" dt="2021-11-30T19:11:00.544" v="3925"/>
          <ac:picMkLst>
            <pc:docMk/>
            <pc:sldMk cId="4007182297" sldId="318"/>
            <ac:picMk id="6" creationId="{AC3B1D36-E979-44FC-93D7-24F440A78A35}"/>
          </ac:picMkLst>
        </pc:picChg>
      </pc:sldChg>
      <pc:sldChg chg="addSp delSp modSp mod">
        <pc:chgData name="Maksim Maltsau" userId="c1b7a005-f150-40c8-aee3-46b4b005edd0" providerId="ADAL" clId="{830DA5EC-B2E2-4BA7-BFC9-5C9E9611E886}" dt="2021-12-05T15:06:37.496" v="8978" actId="5793"/>
        <pc:sldMkLst>
          <pc:docMk/>
          <pc:sldMk cId="2783914303" sldId="319"/>
        </pc:sldMkLst>
        <pc:spChg chg="mod">
          <ac:chgData name="Maksim Maltsau" userId="c1b7a005-f150-40c8-aee3-46b4b005edd0" providerId="ADAL" clId="{830DA5EC-B2E2-4BA7-BFC9-5C9E9611E886}" dt="2021-12-05T11:32:50.916" v="8066" actId="20577"/>
          <ac:spMkLst>
            <pc:docMk/>
            <pc:sldMk cId="2783914303" sldId="319"/>
            <ac:spMk id="2" creationId="{629F949B-42BD-4D2A-ACB6-E87D2E00A38C}"/>
          </ac:spMkLst>
        </pc:spChg>
        <pc:spChg chg="mod">
          <ac:chgData name="Maksim Maltsau" userId="c1b7a005-f150-40c8-aee3-46b4b005edd0" providerId="ADAL" clId="{830DA5EC-B2E2-4BA7-BFC9-5C9E9611E886}" dt="2021-12-05T15:06:37.496" v="8978" actId="5793"/>
          <ac:spMkLst>
            <pc:docMk/>
            <pc:sldMk cId="2783914303" sldId="319"/>
            <ac:spMk id="3" creationId="{F272951F-7AC2-481D-8052-06FC4CEDD49E}"/>
          </ac:spMkLst>
        </pc:spChg>
        <pc:spChg chg="add del mod">
          <ac:chgData name="Maksim Maltsau" userId="c1b7a005-f150-40c8-aee3-46b4b005edd0" providerId="ADAL" clId="{830DA5EC-B2E2-4BA7-BFC9-5C9E9611E886}" dt="2021-12-05T14:49:54.822" v="8863" actId="478"/>
          <ac:spMkLst>
            <pc:docMk/>
            <pc:sldMk cId="2783914303" sldId="319"/>
            <ac:spMk id="4" creationId="{A5C102FC-52D2-40F0-A8CC-57DD47755779}"/>
          </ac:spMkLst>
        </pc:spChg>
        <pc:spChg chg="add del mod">
          <ac:chgData name="Maksim Maltsau" userId="c1b7a005-f150-40c8-aee3-46b4b005edd0" providerId="ADAL" clId="{830DA5EC-B2E2-4BA7-BFC9-5C9E9611E886}" dt="2021-12-05T14:46:01.270" v="8488" actId="478"/>
          <ac:spMkLst>
            <pc:docMk/>
            <pc:sldMk cId="2783914303" sldId="319"/>
            <ac:spMk id="6" creationId="{9A2493D8-3B37-49E0-92A4-24F1FB27EE97}"/>
          </ac:spMkLst>
        </pc:spChg>
        <pc:picChg chg="mod">
          <ac:chgData name="Maksim Maltsau" userId="c1b7a005-f150-40c8-aee3-46b4b005edd0" providerId="ADAL" clId="{830DA5EC-B2E2-4BA7-BFC9-5C9E9611E886}" dt="2021-12-05T15:06:23.463" v="8977" actId="14100"/>
          <ac:picMkLst>
            <pc:docMk/>
            <pc:sldMk cId="2783914303" sldId="319"/>
            <ac:picMk id="7" creationId="{E1C16D18-2C45-4C14-B020-5C0500FB04AB}"/>
          </ac:picMkLst>
        </pc:picChg>
      </pc:sldChg>
      <pc:sldChg chg="addSp delSp modSp mod">
        <pc:chgData name="Maksim Maltsau" userId="c1b7a005-f150-40c8-aee3-46b4b005edd0" providerId="ADAL" clId="{830DA5EC-B2E2-4BA7-BFC9-5C9E9611E886}" dt="2021-12-05T14:56:16.024" v="8877"/>
        <pc:sldMkLst>
          <pc:docMk/>
          <pc:sldMk cId="2553015026" sldId="321"/>
        </pc:sldMkLst>
        <pc:spChg chg="mod">
          <ac:chgData name="Maksim Maltsau" userId="c1b7a005-f150-40c8-aee3-46b4b005edd0" providerId="ADAL" clId="{830DA5EC-B2E2-4BA7-BFC9-5C9E9611E886}" dt="2021-12-03T12:07:10.172" v="7900" actId="20577"/>
          <ac:spMkLst>
            <pc:docMk/>
            <pc:sldMk cId="2553015026" sldId="321"/>
            <ac:spMk id="3" creationId="{7DE3AFC3-64F6-46E5-A3EF-9F49C5A59697}"/>
          </ac:spMkLst>
        </pc:spChg>
        <pc:picChg chg="mod">
          <ac:chgData name="Maksim Maltsau" userId="c1b7a005-f150-40c8-aee3-46b4b005edd0" providerId="ADAL" clId="{830DA5EC-B2E2-4BA7-BFC9-5C9E9611E886}" dt="2021-11-29T11:08:37.525" v="2307" actId="1076"/>
          <ac:picMkLst>
            <pc:docMk/>
            <pc:sldMk cId="2553015026" sldId="321"/>
            <ac:picMk id="4098" creationId="{BAF95F7D-F685-499C-8E10-6B4305726BE5}"/>
          </ac:picMkLst>
        </pc:picChg>
        <pc:picChg chg="add del">
          <ac:chgData name="Maksim Maltsau" userId="c1b7a005-f150-40c8-aee3-46b4b005edd0" providerId="ADAL" clId="{830DA5EC-B2E2-4BA7-BFC9-5C9E9611E886}" dt="2021-12-05T14:52:56.398" v="8865" actId="478"/>
          <ac:picMkLst>
            <pc:docMk/>
            <pc:sldMk cId="2553015026" sldId="321"/>
            <ac:picMk id="9218" creationId="{C676D223-E18E-4A3A-BF69-234DD709E22F}"/>
          </ac:picMkLst>
        </pc:picChg>
        <pc:picChg chg="add del">
          <ac:chgData name="Maksim Maltsau" userId="c1b7a005-f150-40c8-aee3-46b4b005edd0" providerId="ADAL" clId="{830DA5EC-B2E2-4BA7-BFC9-5C9E9611E886}" dt="2021-12-05T14:55:12.687" v="8867"/>
          <ac:picMkLst>
            <pc:docMk/>
            <pc:sldMk cId="2553015026" sldId="321"/>
            <ac:picMk id="9220" creationId="{296C902B-6451-4664-898C-52D77D66E5B5}"/>
          </ac:picMkLst>
        </pc:picChg>
        <pc:picChg chg="add del mod">
          <ac:chgData name="Maksim Maltsau" userId="c1b7a005-f150-40c8-aee3-46b4b005edd0" providerId="ADAL" clId="{830DA5EC-B2E2-4BA7-BFC9-5C9E9611E886}" dt="2021-12-05T14:56:16.024" v="8877"/>
          <ac:picMkLst>
            <pc:docMk/>
            <pc:sldMk cId="2553015026" sldId="321"/>
            <ac:picMk id="9222" creationId="{E220D528-4E9B-40DF-90C6-A07E3FC88C00}"/>
          </ac:picMkLst>
        </pc:picChg>
      </pc:sldChg>
      <pc:sldChg chg="modSp mod">
        <pc:chgData name="Maksim Maltsau" userId="c1b7a005-f150-40c8-aee3-46b4b005edd0" providerId="ADAL" clId="{830DA5EC-B2E2-4BA7-BFC9-5C9E9611E886}" dt="2021-12-05T11:26:57.677" v="8050" actId="403"/>
        <pc:sldMkLst>
          <pc:docMk/>
          <pc:sldMk cId="1008373856" sldId="323"/>
        </pc:sldMkLst>
        <pc:graphicFrameChg chg="mod modGraphic">
          <ac:chgData name="Maksim Maltsau" userId="c1b7a005-f150-40c8-aee3-46b4b005edd0" providerId="ADAL" clId="{830DA5EC-B2E2-4BA7-BFC9-5C9E9611E886}" dt="2021-12-05T11:26:57.677" v="8050" actId="403"/>
          <ac:graphicFrameMkLst>
            <pc:docMk/>
            <pc:sldMk cId="1008373856" sldId="323"/>
            <ac:graphicFrameMk id="6" creationId="{8B357324-26AE-47DC-859F-0EB85E4D116F}"/>
          </ac:graphicFrameMkLst>
        </pc:graphicFrameChg>
      </pc:sldChg>
      <pc:sldChg chg="modSp mod">
        <pc:chgData name="Maksim Maltsau" userId="c1b7a005-f150-40c8-aee3-46b4b005edd0" providerId="ADAL" clId="{830DA5EC-B2E2-4BA7-BFC9-5C9E9611E886}" dt="2021-12-05T11:27:17.909" v="8056" actId="403"/>
        <pc:sldMkLst>
          <pc:docMk/>
          <pc:sldMk cId="2987849295" sldId="326"/>
        </pc:sldMkLst>
        <pc:spChg chg="mod">
          <ac:chgData name="Maksim Maltsau" userId="c1b7a005-f150-40c8-aee3-46b4b005edd0" providerId="ADAL" clId="{830DA5EC-B2E2-4BA7-BFC9-5C9E9611E886}" dt="2021-12-05T11:11:29.487" v="7923" actId="403"/>
          <ac:spMkLst>
            <pc:docMk/>
            <pc:sldMk cId="2987849295" sldId="326"/>
            <ac:spMk id="2" creationId="{2E09E2E3-4AAC-4E34-B96E-4051BBF86DCD}"/>
          </ac:spMkLst>
        </pc:spChg>
        <pc:graphicFrameChg chg="mod modGraphic">
          <ac:chgData name="Maksim Maltsau" userId="c1b7a005-f150-40c8-aee3-46b4b005edd0" providerId="ADAL" clId="{830DA5EC-B2E2-4BA7-BFC9-5C9E9611E886}" dt="2021-12-05T11:27:17.909" v="8056" actId="403"/>
          <ac:graphicFrameMkLst>
            <pc:docMk/>
            <pc:sldMk cId="2987849295" sldId="326"/>
            <ac:graphicFrameMk id="6" creationId="{B05E055C-8A1D-43A8-B53A-DDFC0AAE07DD}"/>
          </ac:graphicFrameMkLst>
        </pc:graphicFrameChg>
        <pc:picChg chg="mod">
          <ac:chgData name="Maksim Maltsau" userId="c1b7a005-f150-40c8-aee3-46b4b005edd0" providerId="ADAL" clId="{830DA5EC-B2E2-4BA7-BFC9-5C9E9611E886}" dt="2021-11-30T18:01:01.064" v="2324" actId="1076"/>
          <ac:picMkLst>
            <pc:docMk/>
            <pc:sldMk cId="2987849295" sldId="326"/>
            <ac:picMk id="7" creationId="{B1494666-9D61-4CFF-8F4E-9658BE5DDBB0}"/>
          </ac:picMkLst>
        </pc:picChg>
        <pc:picChg chg="mod">
          <ac:chgData name="Maksim Maltsau" userId="c1b7a005-f150-40c8-aee3-46b4b005edd0" providerId="ADAL" clId="{830DA5EC-B2E2-4BA7-BFC9-5C9E9611E886}" dt="2021-11-30T18:01:01.064" v="2324" actId="1076"/>
          <ac:picMkLst>
            <pc:docMk/>
            <pc:sldMk cId="2987849295" sldId="326"/>
            <ac:picMk id="8" creationId="{A040B6E2-DA47-4FCA-9BCE-452971E6540A}"/>
          </ac:picMkLst>
        </pc:picChg>
        <pc:picChg chg="mod">
          <ac:chgData name="Maksim Maltsau" userId="c1b7a005-f150-40c8-aee3-46b4b005edd0" providerId="ADAL" clId="{830DA5EC-B2E2-4BA7-BFC9-5C9E9611E886}" dt="2021-11-30T18:01:01.064" v="2324" actId="1076"/>
          <ac:picMkLst>
            <pc:docMk/>
            <pc:sldMk cId="2987849295" sldId="326"/>
            <ac:picMk id="9" creationId="{BB363161-D33D-4582-A425-B4BE7862826E}"/>
          </ac:picMkLst>
        </pc:picChg>
      </pc:sldChg>
      <pc:sldChg chg="modSp mod">
        <pc:chgData name="Maksim Maltsau" userId="c1b7a005-f150-40c8-aee3-46b4b005edd0" providerId="ADAL" clId="{830DA5EC-B2E2-4BA7-BFC9-5C9E9611E886}" dt="2021-12-05T11:12:05.063" v="7927" actId="403"/>
        <pc:sldMkLst>
          <pc:docMk/>
          <pc:sldMk cId="3455081567" sldId="327"/>
        </pc:sldMkLst>
        <pc:spChg chg="mod">
          <ac:chgData name="Maksim Maltsau" userId="c1b7a005-f150-40c8-aee3-46b4b005edd0" providerId="ADAL" clId="{830DA5EC-B2E2-4BA7-BFC9-5C9E9611E886}" dt="2021-12-05T11:12:05.063" v="7927" actId="403"/>
          <ac:spMkLst>
            <pc:docMk/>
            <pc:sldMk cId="3455081567" sldId="327"/>
            <ac:spMk id="2" creationId="{3E5AFDEB-B41C-46E8-9B84-251995DB7778}"/>
          </ac:spMkLst>
        </pc:spChg>
      </pc:sldChg>
      <pc:sldChg chg="modSp mod">
        <pc:chgData name="Maksim Maltsau" userId="c1b7a005-f150-40c8-aee3-46b4b005edd0" providerId="ADAL" clId="{830DA5EC-B2E2-4BA7-BFC9-5C9E9611E886}" dt="2021-12-05T11:12:12.390" v="7929" actId="403"/>
        <pc:sldMkLst>
          <pc:docMk/>
          <pc:sldMk cId="4130019555" sldId="328"/>
        </pc:sldMkLst>
        <pc:spChg chg="mod">
          <ac:chgData name="Maksim Maltsau" userId="c1b7a005-f150-40c8-aee3-46b4b005edd0" providerId="ADAL" clId="{830DA5EC-B2E2-4BA7-BFC9-5C9E9611E886}" dt="2021-12-05T11:12:12.390" v="7929" actId="403"/>
          <ac:spMkLst>
            <pc:docMk/>
            <pc:sldMk cId="4130019555" sldId="328"/>
            <ac:spMk id="2" creationId="{112FB99B-9AF6-4287-B617-65621BD4CB01}"/>
          </ac:spMkLst>
        </pc:spChg>
      </pc:sldChg>
      <pc:sldChg chg="modSp mod">
        <pc:chgData name="Maksim Maltsau" userId="c1b7a005-f150-40c8-aee3-46b4b005edd0" providerId="ADAL" clId="{830DA5EC-B2E2-4BA7-BFC9-5C9E9611E886}" dt="2021-12-05T11:12:19.055" v="7931" actId="403"/>
        <pc:sldMkLst>
          <pc:docMk/>
          <pc:sldMk cId="1914033803" sldId="329"/>
        </pc:sldMkLst>
        <pc:spChg chg="mod">
          <ac:chgData name="Maksim Maltsau" userId="c1b7a005-f150-40c8-aee3-46b4b005edd0" providerId="ADAL" clId="{830DA5EC-B2E2-4BA7-BFC9-5C9E9611E886}" dt="2021-12-05T11:12:19.055" v="7931" actId="403"/>
          <ac:spMkLst>
            <pc:docMk/>
            <pc:sldMk cId="1914033803" sldId="329"/>
            <ac:spMk id="2" creationId="{112FB99B-9AF6-4287-B617-65621BD4CB01}"/>
          </ac:spMkLst>
        </pc:spChg>
      </pc:sldChg>
      <pc:sldChg chg="modSp mod">
        <pc:chgData name="Maksim Maltsau" userId="c1b7a005-f150-40c8-aee3-46b4b005edd0" providerId="ADAL" clId="{830DA5EC-B2E2-4BA7-BFC9-5C9E9611E886}" dt="2021-12-05T11:12:09.071" v="7928" actId="403"/>
        <pc:sldMkLst>
          <pc:docMk/>
          <pc:sldMk cId="718795577" sldId="330"/>
        </pc:sldMkLst>
        <pc:spChg chg="mod">
          <ac:chgData name="Maksim Maltsau" userId="c1b7a005-f150-40c8-aee3-46b4b005edd0" providerId="ADAL" clId="{830DA5EC-B2E2-4BA7-BFC9-5C9E9611E886}" dt="2021-12-05T11:12:09.071" v="7928" actId="403"/>
          <ac:spMkLst>
            <pc:docMk/>
            <pc:sldMk cId="718795577" sldId="330"/>
            <ac:spMk id="2" creationId="{3E5AFDEB-B41C-46E8-9B84-251995DB7778}"/>
          </ac:spMkLst>
        </pc:spChg>
      </pc:sldChg>
      <pc:sldChg chg="modSp mod">
        <pc:chgData name="Maksim Maltsau" userId="c1b7a005-f150-40c8-aee3-46b4b005edd0" providerId="ADAL" clId="{830DA5EC-B2E2-4BA7-BFC9-5C9E9611E886}" dt="2021-12-05T11:12:15.335" v="7930" actId="403"/>
        <pc:sldMkLst>
          <pc:docMk/>
          <pc:sldMk cId="2038301386" sldId="331"/>
        </pc:sldMkLst>
        <pc:spChg chg="mod">
          <ac:chgData name="Maksim Maltsau" userId="c1b7a005-f150-40c8-aee3-46b4b005edd0" providerId="ADAL" clId="{830DA5EC-B2E2-4BA7-BFC9-5C9E9611E886}" dt="2021-12-05T11:12:15.335" v="7930" actId="403"/>
          <ac:spMkLst>
            <pc:docMk/>
            <pc:sldMk cId="2038301386" sldId="331"/>
            <ac:spMk id="2" creationId="{112FB99B-9AF6-4287-B617-65621BD4CB01}"/>
          </ac:spMkLst>
        </pc:spChg>
      </pc:sldChg>
      <pc:sldChg chg="modSp mod">
        <pc:chgData name="Maksim Maltsau" userId="c1b7a005-f150-40c8-aee3-46b4b005edd0" providerId="ADAL" clId="{830DA5EC-B2E2-4BA7-BFC9-5C9E9611E886}" dt="2021-12-05T11:12:22.295" v="7932" actId="403"/>
        <pc:sldMkLst>
          <pc:docMk/>
          <pc:sldMk cId="810810827" sldId="332"/>
        </pc:sldMkLst>
        <pc:spChg chg="mod">
          <ac:chgData name="Maksim Maltsau" userId="c1b7a005-f150-40c8-aee3-46b4b005edd0" providerId="ADAL" clId="{830DA5EC-B2E2-4BA7-BFC9-5C9E9611E886}" dt="2021-12-05T11:12:22.295" v="7932" actId="403"/>
          <ac:spMkLst>
            <pc:docMk/>
            <pc:sldMk cId="810810827" sldId="332"/>
            <ac:spMk id="2" creationId="{112FB99B-9AF6-4287-B617-65621BD4CB01}"/>
          </ac:spMkLst>
        </pc:spChg>
      </pc:sldChg>
      <pc:sldChg chg="addSp modSp">
        <pc:chgData name="Maksim Maltsau" userId="c1b7a005-f150-40c8-aee3-46b4b005edd0" providerId="ADAL" clId="{830DA5EC-B2E2-4BA7-BFC9-5C9E9611E886}" dt="2021-12-12T09:50:34.897" v="9659"/>
        <pc:sldMkLst>
          <pc:docMk/>
          <pc:sldMk cId="2911212609" sldId="334"/>
        </pc:sldMkLst>
        <pc:picChg chg="add mod">
          <ac:chgData name="Maksim Maltsau" userId="c1b7a005-f150-40c8-aee3-46b4b005edd0" providerId="ADAL" clId="{830DA5EC-B2E2-4BA7-BFC9-5C9E9611E886}" dt="2021-12-12T09:50:34.897" v="9659"/>
          <ac:picMkLst>
            <pc:docMk/>
            <pc:sldMk cId="2911212609" sldId="334"/>
            <ac:picMk id="6" creationId="{E90EA303-F0A1-4E9F-B28D-E23CA8A52CD7}"/>
          </ac:picMkLst>
        </pc:picChg>
      </pc:sldChg>
      <pc:sldChg chg="addSp delSp modSp mod">
        <pc:chgData name="Maksim Maltsau" userId="c1b7a005-f150-40c8-aee3-46b4b005edd0" providerId="ADAL" clId="{830DA5EC-B2E2-4BA7-BFC9-5C9E9611E886}" dt="2021-12-06T17:54:53.327" v="9312" actId="20577"/>
        <pc:sldMkLst>
          <pc:docMk/>
          <pc:sldMk cId="1914707863" sldId="335"/>
        </pc:sldMkLst>
        <pc:spChg chg="mod">
          <ac:chgData name="Maksim Maltsau" userId="c1b7a005-f150-40c8-aee3-46b4b005edd0" providerId="ADAL" clId="{830DA5EC-B2E2-4BA7-BFC9-5C9E9611E886}" dt="2021-11-29T09:02:08.843" v="1333" actId="20577"/>
          <ac:spMkLst>
            <pc:docMk/>
            <pc:sldMk cId="1914707863" sldId="335"/>
            <ac:spMk id="2" creationId="{0932DE66-C674-482B-9EDC-C5801B92D5D8}"/>
          </ac:spMkLst>
        </pc:spChg>
        <pc:spChg chg="add del mod">
          <ac:chgData name="Maksim Maltsau" userId="c1b7a005-f150-40c8-aee3-46b4b005edd0" providerId="ADAL" clId="{830DA5EC-B2E2-4BA7-BFC9-5C9E9611E886}" dt="2021-11-29T07:23:51.897" v="560" actId="478"/>
          <ac:spMkLst>
            <pc:docMk/>
            <pc:sldMk cId="1914707863" sldId="335"/>
            <ac:spMk id="4" creationId="{5B7BEA5C-91CF-461B-B99E-A271C3A9072F}"/>
          </ac:spMkLst>
        </pc:spChg>
        <pc:spChg chg="add del">
          <ac:chgData name="Maksim Maltsau" userId="c1b7a005-f150-40c8-aee3-46b4b005edd0" providerId="ADAL" clId="{830DA5EC-B2E2-4BA7-BFC9-5C9E9611E886}" dt="2021-11-29T07:18:39.933" v="412" actId="22"/>
          <ac:spMkLst>
            <pc:docMk/>
            <pc:sldMk cId="1914707863" sldId="335"/>
            <ac:spMk id="6" creationId="{919E0513-D8C2-48EC-B711-186DA341E78B}"/>
          </ac:spMkLst>
        </pc:spChg>
        <pc:spChg chg="add mod">
          <ac:chgData name="Maksim Maltsau" userId="c1b7a005-f150-40c8-aee3-46b4b005edd0" providerId="ADAL" clId="{830DA5EC-B2E2-4BA7-BFC9-5C9E9611E886}" dt="2021-12-06T17:54:53.327" v="9312" actId="20577"/>
          <ac:spMkLst>
            <pc:docMk/>
            <pc:sldMk cId="1914707863" sldId="335"/>
            <ac:spMk id="7" creationId="{855D0F42-09BE-4D7D-97A3-A82F54FF7F9C}"/>
          </ac:spMkLst>
        </pc:spChg>
      </pc:sldChg>
      <pc:sldChg chg="addSp modSp del mod">
        <pc:chgData name="Maksim Maltsau" userId="c1b7a005-f150-40c8-aee3-46b4b005edd0" providerId="ADAL" clId="{830DA5EC-B2E2-4BA7-BFC9-5C9E9611E886}" dt="2021-12-05T14:33:18.448" v="8393" actId="47"/>
        <pc:sldMkLst>
          <pc:docMk/>
          <pc:sldMk cId="2154252236" sldId="336"/>
        </pc:sldMkLst>
        <pc:spChg chg="mod">
          <ac:chgData name="Maksim Maltsau" userId="c1b7a005-f150-40c8-aee3-46b4b005edd0" providerId="ADAL" clId="{830DA5EC-B2E2-4BA7-BFC9-5C9E9611E886}" dt="2021-12-05T11:12:54.663" v="7942" actId="20577"/>
          <ac:spMkLst>
            <pc:docMk/>
            <pc:sldMk cId="2154252236" sldId="336"/>
            <ac:spMk id="2" creationId="{4C5801C2-1A39-43E0-8FED-2730CBCBF662}"/>
          </ac:spMkLst>
        </pc:spChg>
        <pc:picChg chg="add mod">
          <ac:chgData name="Maksim Maltsau" userId="c1b7a005-f150-40c8-aee3-46b4b005edd0" providerId="ADAL" clId="{830DA5EC-B2E2-4BA7-BFC9-5C9E9611E886}" dt="2021-11-29T06:35:02.958" v="371" actId="1076"/>
          <ac:picMkLst>
            <pc:docMk/>
            <pc:sldMk cId="2154252236" sldId="336"/>
            <ac:picMk id="4" creationId="{109ED16F-C489-489C-94B3-C5DC08D4A7D7}"/>
          </ac:picMkLst>
        </pc:picChg>
        <pc:picChg chg="mod">
          <ac:chgData name="Maksim Maltsau" userId="c1b7a005-f150-40c8-aee3-46b4b005edd0" providerId="ADAL" clId="{830DA5EC-B2E2-4BA7-BFC9-5C9E9611E886}" dt="2021-11-29T06:35:00.838" v="370" actId="1076"/>
          <ac:picMkLst>
            <pc:docMk/>
            <pc:sldMk cId="2154252236" sldId="336"/>
            <ac:picMk id="11266" creationId="{1E273E0F-D146-48BB-9B88-CB0876C377C3}"/>
          </ac:picMkLst>
        </pc:picChg>
      </pc:sldChg>
      <pc:sldChg chg="modSp mod">
        <pc:chgData name="Maksim Maltsau" userId="c1b7a005-f150-40c8-aee3-46b4b005edd0" providerId="ADAL" clId="{830DA5EC-B2E2-4BA7-BFC9-5C9E9611E886}" dt="2021-12-05T11:33:07.804" v="8102" actId="6549"/>
        <pc:sldMkLst>
          <pc:docMk/>
          <pc:sldMk cId="1512647169" sldId="337"/>
        </pc:sldMkLst>
        <pc:spChg chg="mod">
          <ac:chgData name="Maksim Maltsau" userId="c1b7a005-f150-40c8-aee3-46b4b005edd0" providerId="ADAL" clId="{830DA5EC-B2E2-4BA7-BFC9-5C9E9611E886}" dt="2021-12-05T11:33:07.804" v="8102" actId="6549"/>
          <ac:spMkLst>
            <pc:docMk/>
            <pc:sldMk cId="1512647169" sldId="337"/>
            <ac:spMk id="2" creationId="{F50C8B84-7F12-4D02-B22F-35994C56E204}"/>
          </ac:spMkLst>
        </pc:spChg>
        <pc:spChg chg="mod">
          <ac:chgData name="Maksim Maltsau" userId="c1b7a005-f150-40c8-aee3-46b4b005edd0" providerId="ADAL" clId="{830DA5EC-B2E2-4BA7-BFC9-5C9E9611E886}" dt="2021-12-03T11:53:40.305" v="7513" actId="20577"/>
          <ac:spMkLst>
            <pc:docMk/>
            <pc:sldMk cId="1512647169" sldId="337"/>
            <ac:spMk id="3" creationId="{C5ABC90B-B3B9-4723-9B40-6034E2115E43}"/>
          </ac:spMkLst>
        </pc:spChg>
      </pc:sldChg>
      <pc:sldChg chg="modSp add mod ord">
        <pc:chgData name="Maksim Maltsau" userId="c1b7a005-f150-40c8-aee3-46b4b005edd0" providerId="ADAL" clId="{830DA5EC-B2E2-4BA7-BFC9-5C9E9611E886}" dt="2021-12-06T17:16:43.161" v="9126" actId="20577"/>
        <pc:sldMkLst>
          <pc:docMk/>
          <pc:sldMk cId="2101909458" sldId="338"/>
        </pc:sldMkLst>
        <pc:spChg chg="mod">
          <ac:chgData name="Maksim Maltsau" userId="c1b7a005-f150-40c8-aee3-46b4b005edd0" providerId="ADAL" clId="{830DA5EC-B2E2-4BA7-BFC9-5C9E9611E886}" dt="2021-12-06T17:16:43.161" v="9126" actId="20577"/>
          <ac:spMkLst>
            <pc:docMk/>
            <pc:sldMk cId="2101909458" sldId="338"/>
            <ac:spMk id="23" creationId="{85B2CDA9-8AF0-4200-A196-755B065F28F4}"/>
          </ac:spMkLst>
        </pc:spChg>
        <pc:spChg chg="mod">
          <ac:chgData name="Maksim Maltsau" userId="c1b7a005-f150-40c8-aee3-46b4b005edd0" providerId="ADAL" clId="{830DA5EC-B2E2-4BA7-BFC9-5C9E9611E886}" dt="2021-12-02T14:39:09.039" v="7156" actId="20577"/>
          <ac:spMkLst>
            <pc:docMk/>
            <pc:sldMk cId="2101909458" sldId="338"/>
            <ac:spMk id="28" creationId="{38F1F336-AE7B-45E8-B720-51AAC27D2543}"/>
          </ac:spMkLst>
        </pc:spChg>
      </pc:sldChg>
      <pc:sldChg chg="addSp modSp add mod ord">
        <pc:chgData name="Maksim Maltsau" userId="c1b7a005-f150-40c8-aee3-46b4b005edd0" providerId="ADAL" clId="{830DA5EC-B2E2-4BA7-BFC9-5C9E9611E886}" dt="2021-12-12T08:54:40.330" v="9658" actId="1076"/>
        <pc:sldMkLst>
          <pc:docMk/>
          <pc:sldMk cId="3925873919" sldId="339"/>
        </pc:sldMkLst>
        <pc:spChg chg="mod">
          <ac:chgData name="Maksim Maltsau" userId="c1b7a005-f150-40c8-aee3-46b4b005edd0" providerId="ADAL" clId="{830DA5EC-B2E2-4BA7-BFC9-5C9E9611E886}" dt="2021-12-12T08:54:40.330" v="9658" actId="1076"/>
          <ac:spMkLst>
            <pc:docMk/>
            <pc:sldMk cId="3925873919" sldId="339"/>
            <ac:spMk id="2" creationId="{BD2203D6-46B2-544A-AEDD-86624A2E7DA7}"/>
          </ac:spMkLst>
        </pc:spChg>
        <pc:picChg chg="add mod">
          <ac:chgData name="Maksim Maltsau" userId="c1b7a005-f150-40c8-aee3-46b4b005edd0" providerId="ADAL" clId="{830DA5EC-B2E2-4BA7-BFC9-5C9E9611E886}" dt="2021-12-09T19:14:59.566" v="9426" actId="1076"/>
          <ac:picMkLst>
            <pc:docMk/>
            <pc:sldMk cId="3925873919" sldId="339"/>
            <ac:picMk id="5" creationId="{4BF83BF8-805F-434C-8C23-AA6857CCCB50}"/>
          </ac:picMkLst>
        </pc:picChg>
      </pc:sldChg>
      <pc:sldChg chg="modSp new del mod">
        <pc:chgData name="Maksim Maltsau" userId="c1b7a005-f150-40c8-aee3-46b4b005edd0" providerId="ADAL" clId="{830DA5EC-B2E2-4BA7-BFC9-5C9E9611E886}" dt="2021-11-29T09:02:12.724" v="1334" actId="2696"/>
        <pc:sldMkLst>
          <pc:docMk/>
          <pc:sldMk cId="3964580934" sldId="340"/>
        </pc:sldMkLst>
        <pc:spChg chg="mod">
          <ac:chgData name="Maksim Maltsau" userId="c1b7a005-f150-40c8-aee3-46b4b005edd0" providerId="ADAL" clId="{830DA5EC-B2E2-4BA7-BFC9-5C9E9611E886}" dt="2021-11-29T07:16:27.020" v="410" actId="403"/>
          <ac:spMkLst>
            <pc:docMk/>
            <pc:sldMk cId="3964580934" sldId="340"/>
            <ac:spMk id="2" creationId="{D0E98067-5B29-4F80-9C76-1D098FBA21CA}"/>
          </ac:spMkLst>
        </pc:spChg>
      </pc:sldChg>
      <pc:sldChg chg="addSp delSp modSp add mod addCm delCm">
        <pc:chgData name="Maksim Maltsau" userId="c1b7a005-f150-40c8-aee3-46b4b005edd0" providerId="ADAL" clId="{830DA5EC-B2E2-4BA7-BFC9-5C9E9611E886}" dt="2021-12-13T06:21:11.146" v="10759" actId="1076"/>
        <pc:sldMkLst>
          <pc:docMk/>
          <pc:sldMk cId="1031011306" sldId="341"/>
        </pc:sldMkLst>
        <pc:spChg chg="mod">
          <ac:chgData name="Maksim Maltsau" userId="c1b7a005-f150-40c8-aee3-46b4b005edd0" providerId="ADAL" clId="{830DA5EC-B2E2-4BA7-BFC9-5C9E9611E886}" dt="2021-11-29T08:38:44.201" v="977" actId="20577"/>
          <ac:spMkLst>
            <pc:docMk/>
            <pc:sldMk cId="1031011306" sldId="341"/>
            <ac:spMk id="2" creationId="{590C07A5-89E5-45F4-B407-EC1CFF3BE0CB}"/>
          </ac:spMkLst>
        </pc:spChg>
        <pc:spChg chg="del">
          <ac:chgData name="Maksim Maltsau" userId="c1b7a005-f150-40c8-aee3-46b4b005edd0" providerId="ADAL" clId="{830DA5EC-B2E2-4BA7-BFC9-5C9E9611E886}" dt="2021-11-29T08:38:01.714" v="948" actId="478"/>
          <ac:spMkLst>
            <pc:docMk/>
            <pc:sldMk cId="1031011306" sldId="341"/>
            <ac:spMk id="7" creationId="{6BBD3817-1D6C-4D96-B58B-FF3BEFAA96F0}"/>
          </ac:spMkLst>
        </pc:spChg>
        <pc:spChg chg="add mod">
          <ac:chgData name="Maksim Maltsau" userId="c1b7a005-f150-40c8-aee3-46b4b005edd0" providerId="ADAL" clId="{830DA5EC-B2E2-4BA7-BFC9-5C9E9611E886}" dt="2021-12-13T06:21:11.146" v="10759" actId="1076"/>
          <ac:spMkLst>
            <pc:docMk/>
            <pc:sldMk cId="1031011306" sldId="341"/>
            <ac:spMk id="7" creationId="{E6BCACAF-1022-4FBE-A523-576670677F71}"/>
          </ac:spMkLst>
        </pc:spChg>
        <pc:graphicFrameChg chg="add mod modGraphic">
          <ac:chgData name="Maksim Maltsau" userId="c1b7a005-f150-40c8-aee3-46b4b005edd0" providerId="ADAL" clId="{830DA5EC-B2E2-4BA7-BFC9-5C9E9611E886}" dt="2021-12-12T10:57:57.508" v="9944" actId="20577"/>
          <ac:graphicFrameMkLst>
            <pc:docMk/>
            <pc:sldMk cId="1031011306" sldId="341"/>
            <ac:graphicFrameMk id="8" creationId="{4282BD96-E8A8-4E90-90D1-90FE4127D66D}"/>
          </ac:graphicFrameMkLst>
        </pc:graphicFrameChg>
        <pc:picChg chg="del">
          <ac:chgData name="Maksim Maltsau" userId="c1b7a005-f150-40c8-aee3-46b4b005edd0" providerId="ADAL" clId="{830DA5EC-B2E2-4BA7-BFC9-5C9E9611E886}" dt="2021-11-29T08:38:00.019" v="947" actId="478"/>
          <ac:picMkLst>
            <pc:docMk/>
            <pc:sldMk cId="1031011306" sldId="341"/>
            <ac:picMk id="2054" creationId="{6DC30887-8A2B-4695-B0F3-BBF52E2EE01D}"/>
          </ac:picMkLst>
        </pc:picChg>
      </pc:sldChg>
      <pc:sldChg chg="addSp delSp modSp add mod">
        <pc:chgData name="Maksim Maltsau" userId="c1b7a005-f150-40c8-aee3-46b4b005edd0" providerId="ADAL" clId="{830DA5EC-B2E2-4BA7-BFC9-5C9E9611E886}" dt="2021-12-06T17:55:10.408" v="9330" actId="6549"/>
        <pc:sldMkLst>
          <pc:docMk/>
          <pc:sldMk cId="1274138444" sldId="342"/>
        </pc:sldMkLst>
        <pc:spChg chg="mod">
          <ac:chgData name="Maksim Maltsau" userId="c1b7a005-f150-40c8-aee3-46b4b005edd0" providerId="ADAL" clId="{830DA5EC-B2E2-4BA7-BFC9-5C9E9611E886}" dt="2021-11-29T09:11:49.447" v="1340" actId="20577"/>
          <ac:spMkLst>
            <pc:docMk/>
            <pc:sldMk cId="1274138444" sldId="342"/>
            <ac:spMk id="2" creationId="{0932DE66-C674-482B-9EDC-C5801B92D5D8}"/>
          </ac:spMkLst>
        </pc:spChg>
        <pc:spChg chg="add mod">
          <ac:chgData name="Maksim Maltsau" userId="c1b7a005-f150-40c8-aee3-46b4b005edd0" providerId="ADAL" clId="{830DA5EC-B2E2-4BA7-BFC9-5C9E9611E886}" dt="2021-12-06T06:27:24.138" v="9081" actId="14100"/>
          <ac:spMkLst>
            <pc:docMk/>
            <pc:sldMk cId="1274138444" sldId="342"/>
            <ac:spMk id="6" creationId="{0238C4F9-24AF-428D-9B4A-FC7D75876D64}"/>
          </ac:spMkLst>
        </pc:spChg>
        <pc:spChg chg="mod">
          <ac:chgData name="Maksim Maltsau" userId="c1b7a005-f150-40c8-aee3-46b4b005edd0" providerId="ADAL" clId="{830DA5EC-B2E2-4BA7-BFC9-5C9E9611E886}" dt="2021-12-06T17:55:10.408" v="9330" actId="6549"/>
          <ac:spMkLst>
            <pc:docMk/>
            <pc:sldMk cId="1274138444" sldId="342"/>
            <ac:spMk id="7" creationId="{855D0F42-09BE-4D7D-97A3-A82F54FF7F9C}"/>
          </ac:spMkLst>
        </pc:spChg>
        <pc:spChg chg="add mod">
          <ac:chgData name="Maksim Maltsau" userId="c1b7a005-f150-40c8-aee3-46b4b005edd0" providerId="ADAL" clId="{830DA5EC-B2E2-4BA7-BFC9-5C9E9611E886}" dt="2021-12-06T06:25:12.177" v="9074" actId="14100"/>
          <ac:spMkLst>
            <pc:docMk/>
            <pc:sldMk cId="1274138444" sldId="342"/>
            <ac:spMk id="8" creationId="{84555785-AAA0-4342-A58A-266123FD7560}"/>
          </ac:spMkLst>
        </pc:spChg>
        <pc:picChg chg="add del mod">
          <ac:chgData name="Maksim Maltsau" userId="c1b7a005-f150-40c8-aee3-46b4b005edd0" providerId="ADAL" clId="{830DA5EC-B2E2-4BA7-BFC9-5C9E9611E886}" dt="2021-12-06T06:27:05.891" v="9077" actId="478"/>
          <ac:picMkLst>
            <pc:docMk/>
            <pc:sldMk cId="1274138444" sldId="342"/>
            <ac:picMk id="4" creationId="{394D1D13-6574-4D05-AED3-B15BEB99BBCF}"/>
          </ac:picMkLst>
        </pc:picChg>
        <pc:picChg chg="add mod">
          <ac:chgData name="Maksim Maltsau" userId="c1b7a005-f150-40c8-aee3-46b4b005edd0" providerId="ADAL" clId="{830DA5EC-B2E2-4BA7-BFC9-5C9E9611E886}" dt="2021-12-06T06:27:14.208" v="9080" actId="1076"/>
          <ac:picMkLst>
            <pc:docMk/>
            <pc:sldMk cId="1274138444" sldId="342"/>
            <ac:picMk id="10" creationId="{9894DD86-BAED-4D48-A8F0-0B1378A0718E}"/>
          </ac:picMkLst>
        </pc:picChg>
        <pc:picChg chg="del">
          <ac:chgData name="Maksim Maltsau" userId="c1b7a005-f150-40c8-aee3-46b4b005edd0" providerId="ADAL" clId="{830DA5EC-B2E2-4BA7-BFC9-5C9E9611E886}" dt="2021-11-29T09:11:51.392" v="1341" actId="478"/>
          <ac:picMkLst>
            <pc:docMk/>
            <pc:sldMk cId="1274138444" sldId="342"/>
            <ac:picMk id="13" creationId="{98A5E6C2-165D-4C9A-8C21-34F898CA19CC}"/>
          </ac:picMkLst>
        </pc:picChg>
      </pc:sldChg>
      <pc:sldChg chg="modSp new del mod">
        <pc:chgData name="Maksim Maltsau" userId="c1b7a005-f150-40c8-aee3-46b4b005edd0" providerId="ADAL" clId="{830DA5EC-B2E2-4BA7-BFC9-5C9E9611E886}" dt="2021-11-29T10:57:44.458" v="2070" actId="2696"/>
        <pc:sldMkLst>
          <pc:docMk/>
          <pc:sldMk cId="2209362160" sldId="343"/>
        </pc:sldMkLst>
        <pc:spChg chg="mod">
          <ac:chgData name="Maksim Maltsau" userId="c1b7a005-f150-40c8-aee3-46b4b005edd0" providerId="ADAL" clId="{830DA5EC-B2E2-4BA7-BFC9-5C9E9611E886}" dt="2021-11-29T10:57:14.114" v="2009" actId="2711"/>
          <ac:spMkLst>
            <pc:docMk/>
            <pc:sldMk cId="2209362160" sldId="343"/>
            <ac:spMk id="2" creationId="{10467080-382E-435C-A553-8F96D557B465}"/>
          </ac:spMkLst>
        </pc:spChg>
      </pc:sldChg>
      <pc:sldChg chg="modSp add mod ord">
        <pc:chgData name="Maksim Maltsau" userId="c1b7a005-f150-40c8-aee3-46b4b005edd0" providerId="ADAL" clId="{830DA5EC-B2E2-4BA7-BFC9-5C9E9611E886}" dt="2021-11-29T11:03:10.709" v="2220" actId="20577"/>
        <pc:sldMkLst>
          <pc:docMk/>
          <pc:sldMk cId="3622515644" sldId="343"/>
        </pc:sldMkLst>
        <pc:spChg chg="mod">
          <ac:chgData name="Maksim Maltsau" userId="c1b7a005-f150-40c8-aee3-46b4b005edd0" providerId="ADAL" clId="{830DA5EC-B2E2-4BA7-BFC9-5C9E9611E886}" dt="2021-11-29T11:03:10.709" v="2220" actId="20577"/>
          <ac:spMkLst>
            <pc:docMk/>
            <pc:sldMk cId="3622515644" sldId="343"/>
            <ac:spMk id="6" creationId="{08AFE4F6-A679-4440-A099-615F97569454}"/>
          </ac:spMkLst>
        </pc:spChg>
      </pc:sldChg>
      <pc:sldChg chg="modSp add mod ord">
        <pc:chgData name="Maksim Maltsau" userId="c1b7a005-f150-40c8-aee3-46b4b005edd0" providerId="ADAL" clId="{830DA5EC-B2E2-4BA7-BFC9-5C9E9611E886}" dt="2021-11-29T11:03:44.271" v="2237"/>
        <pc:sldMkLst>
          <pc:docMk/>
          <pc:sldMk cId="2846450983" sldId="344"/>
        </pc:sldMkLst>
        <pc:spChg chg="mod">
          <ac:chgData name="Maksim Maltsau" userId="c1b7a005-f150-40c8-aee3-46b4b005edd0" providerId="ADAL" clId="{830DA5EC-B2E2-4BA7-BFC9-5C9E9611E886}" dt="2021-11-29T11:03:36.854" v="2235" actId="20577"/>
          <ac:spMkLst>
            <pc:docMk/>
            <pc:sldMk cId="2846450983" sldId="344"/>
            <ac:spMk id="6" creationId="{08AFE4F6-A679-4440-A099-615F97569454}"/>
          </ac:spMkLst>
        </pc:spChg>
      </pc:sldChg>
      <pc:sldChg chg="addSp delSp modSp add mod">
        <pc:chgData name="Maksim Maltsau" userId="c1b7a005-f150-40c8-aee3-46b4b005edd0" providerId="ADAL" clId="{830DA5EC-B2E2-4BA7-BFC9-5C9E9611E886}" dt="2021-12-13T07:29:31.429" v="10781" actId="20577"/>
        <pc:sldMkLst>
          <pc:docMk/>
          <pc:sldMk cId="1399548567" sldId="345"/>
        </pc:sldMkLst>
        <pc:spChg chg="mod">
          <ac:chgData name="Maksim Maltsau" userId="c1b7a005-f150-40c8-aee3-46b4b005edd0" providerId="ADAL" clId="{830DA5EC-B2E2-4BA7-BFC9-5C9E9611E886}" dt="2021-11-30T18:25:38.498" v="2695" actId="20577"/>
          <ac:spMkLst>
            <pc:docMk/>
            <pc:sldMk cId="1399548567" sldId="345"/>
            <ac:spMk id="2" creationId="{61F7C421-88DE-46F9-AD8A-A99AAF1243A1}"/>
          </ac:spMkLst>
        </pc:spChg>
        <pc:spChg chg="del">
          <ac:chgData name="Maksim Maltsau" userId="c1b7a005-f150-40c8-aee3-46b4b005edd0" providerId="ADAL" clId="{830DA5EC-B2E2-4BA7-BFC9-5C9E9611E886}" dt="2021-11-30T18:25:48.489" v="2696" actId="478"/>
          <ac:spMkLst>
            <pc:docMk/>
            <pc:sldMk cId="1399548567" sldId="345"/>
            <ac:spMk id="3" creationId="{7039B233-F35A-4B88-BEA4-ECE88523CBF0}"/>
          </ac:spMkLst>
        </pc:spChg>
        <pc:spChg chg="add del mod">
          <ac:chgData name="Maksim Maltsau" userId="c1b7a005-f150-40c8-aee3-46b4b005edd0" providerId="ADAL" clId="{830DA5EC-B2E2-4BA7-BFC9-5C9E9611E886}" dt="2021-11-30T18:25:51.595" v="2697" actId="478"/>
          <ac:spMkLst>
            <pc:docMk/>
            <pc:sldMk cId="1399548567" sldId="345"/>
            <ac:spMk id="6" creationId="{83528CF4-4B05-43C8-A738-3E952E82F3EB}"/>
          </ac:spMkLst>
        </pc:spChg>
        <pc:graphicFrameChg chg="add mod modGraphic">
          <ac:chgData name="Maksim Maltsau" userId="c1b7a005-f150-40c8-aee3-46b4b005edd0" providerId="ADAL" clId="{830DA5EC-B2E2-4BA7-BFC9-5C9E9611E886}" dt="2021-12-13T07:29:31.429" v="10781" actId="20577"/>
          <ac:graphicFrameMkLst>
            <pc:docMk/>
            <pc:sldMk cId="1399548567" sldId="345"/>
            <ac:graphicFrameMk id="7" creationId="{4DAEE9A6-EB6D-4887-876E-848A044EC097}"/>
          </ac:graphicFrameMkLst>
        </pc:graphicFrameChg>
      </pc:sldChg>
      <pc:sldChg chg="addSp delSp modSp add mod ord">
        <pc:chgData name="Maksim Maltsau" userId="c1b7a005-f150-40c8-aee3-46b4b005edd0" providerId="ADAL" clId="{830DA5EC-B2E2-4BA7-BFC9-5C9E9611E886}" dt="2021-12-12T09:51:07.713" v="9662"/>
        <pc:sldMkLst>
          <pc:docMk/>
          <pc:sldMk cId="1659101403" sldId="346"/>
        </pc:sldMkLst>
        <pc:spChg chg="del">
          <ac:chgData name="Maksim Maltsau" userId="c1b7a005-f150-40c8-aee3-46b4b005edd0" providerId="ADAL" clId="{830DA5EC-B2E2-4BA7-BFC9-5C9E9611E886}" dt="2021-11-30T20:25:19.300" v="4394" actId="478"/>
          <ac:spMkLst>
            <pc:docMk/>
            <pc:sldMk cId="1659101403" sldId="346"/>
            <ac:spMk id="3" creationId="{8CD02F4C-5F22-4621-B76A-F51E93F79918}"/>
          </ac:spMkLst>
        </pc:spChg>
        <pc:spChg chg="add mod">
          <ac:chgData name="Maksim Maltsau" userId="c1b7a005-f150-40c8-aee3-46b4b005edd0" providerId="ADAL" clId="{830DA5EC-B2E2-4BA7-BFC9-5C9E9611E886}" dt="2021-12-01T19:58:00.127" v="6717" actId="20577"/>
          <ac:spMkLst>
            <pc:docMk/>
            <pc:sldMk cId="1659101403" sldId="346"/>
            <ac:spMk id="6" creationId="{550271E4-03CE-42EA-A89A-8B7FBA7DE5A8}"/>
          </ac:spMkLst>
        </pc:spChg>
        <pc:picChg chg="add del mod">
          <ac:chgData name="Maksim Maltsau" userId="c1b7a005-f150-40c8-aee3-46b4b005edd0" providerId="ADAL" clId="{830DA5EC-B2E2-4BA7-BFC9-5C9E9611E886}" dt="2021-12-01T19:53:19.973" v="6436"/>
          <ac:picMkLst>
            <pc:docMk/>
            <pc:sldMk cId="1659101403" sldId="346"/>
            <ac:picMk id="4" creationId="{12251D65-46DA-4C9D-9962-B06676C82CC6}"/>
          </ac:picMkLst>
        </pc:picChg>
        <pc:picChg chg="add mod">
          <ac:chgData name="Maksim Maltsau" userId="c1b7a005-f150-40c8-aee3-46b4b005edd0" providerId="ADAL" clId="{830DA5EC-B2E2-4BA7-BFC9-5C9E9611E886}" dt="2021-12-12T09:51:07.713" v="9662"/>
          <ac:picMkLst>
            <pc:docMk/>
            <pc:sldMk cId="1659101403" sldId="346"/>
            <ac:picMk id="7" creationId="{322BB0F8-5434-47A9-A99E-2CF04AA4C29F}"/>
          </ac:picMkLst>
        </pc:picChg>
      </pc:sldChg>
      <pc:sldChg chg="addSp delSp modSp new mod">
        <pc:chgData name="Maksim Maltsau" userId="c1b7a005-f150-40c8-aee3-46b4b005edd0" providerId="ADAL" clId="{830DA5EC-B2E2-4BA7-BFC9-5C9E9611E886}" dt="2021-12-05T15:13:08.681" v="9044" actId="20577"/>
        <pc:sldMkLst>
          <pc:docMk/>
          <pc:sldMk cId="197570048" sldId="347"/>
        </pc:sldMkLst>
        <pc:spChg chg="mod">
          <ac:chgData name="Maksim Maltsau" userId="c1b7a005-f150-40c8-aee3-46b4b005edd0" providerId="ADAL" clId="{830DA5EC-B2E2-4BA7-BFC9-5C9E9611E886}" dt="2021-12-05T15:12:38.968" v="9041" actId="255"/>
          <ac:spMkLst>
            <pc:docMk/>
            <pc:sldMk cId="197570048" sldId="347"/>
            <ac:spMk id="2" creationId="{16AE2A2A-693E-4BDF-B181-11AD71D2E76A}"/>
          </ac:spMkLst>
        </pc:spChg>
        <pc:spChg chg="del">
          <ac:chgData name="Maksim Maltsau" userId="c1b7a005-f150-40c8-aee3-46b4b005edd0" providerId="ADAL" clId="{830DA5EC-B2E2-4BA7-BFC9-5C9E9611E886}" dt="2021-11-30T19:12:44.037" v="4071" actId="478"/>
          <ac:spMkLst>
            <pc:docMk/>
            <pc:sldMk cId="197570048" sldId="347"/>
            <ac:spMk id="3" creationId="{DBB350FA-144C-4BAC-A502-56C6C8D9781C}"/>
          </ac:spMkLst>
        </pc:spChg>
        <pc:spChg chg="del">
          <ac:chgData name="Maksim Maltsau" userId="c1b7a005-f150-40c8-aee3-46b4b005edd0" providerId="ADAL" clId="{830DA5EC-B2E2-4BA7-BFC9-5C9E9611E886}" dt="2021-11-30T19:12:41.732" v="4070" actId="478"/>
          <ac:spMkLst>
            <pc:docMk/>
            <pc:sldMk cId="197570048" sldId="347"/>
            <ac:spMk id="4" creationId="{6B9ACEC1-8DB0-4403-AFDE-16BFEB6D3A92}"/>
          </ac:spMkLst>
        </pc:spChg>
        <pc:spChg chg="add mod">
          <ac:chgData name="Maksim Maltsau" userId="c1b7a005-f150-40c8-aee3-46b4b005edd0" providerId="ADAL" clId="{830DA5EC-B2E2-4BA7-BFC9-5C9E9611E886}" dt="2021-12-05T15:13:08.681" v="9044" actId="20577"/>
          <ac:spMkLst>
            <pc:docMk/>
            <pc:sldMk cId="197570048" sldId="347"/>
            <ac:spMk id="7" creationId="{369D5939-3045-428C-BAE6-7CA30149246D}"/>
          </ac:spMkLst>
        </pc:spChg>
        <pc:spChg chg="add del mod">
          <ac:chgData name="Maksim Maltsau" userId="c1b7a005-f150-40c8-aee3-46b4b005edd0" providerId="ADAL" clId="{830DA5EC-B2E2-4BA7-BFC9-5C9E9611E886}" dt="2021-11-30T19:14:59.462" v="4118" actId="478"/>
          <ac:spMkLst>
            <pc:docMk/>
            <pc:sldMk cId="197570048" sldId="347"/>
            <ac:spMk id="8" creationId="{396B2989-A076-4A0A-96DE-E66507E275E4}"/>
          </ac:spMkLst>
        </pc:spChg>
        <pc:picChg chg="add mod">
          <ac:chgData name="Maksim Maltsau" userId="c1b7a005-f150-40c8-aee3-46b4b005edd0" providerId="ADAL" clId="{830DA5EC-B2E2-4BA7-BFC9-5C9E9611E886}" dt="2021-11-30T19:13:36.500" v="4104" actId="1076"/>
          <ac:picMkLst>
            <pc:docMk/>
            <pc:sldMk cId="197570048" sldId="347"/>
            <ac:picMk id="1026" creationId="{EE324158-C9EB-4A3D-B17F-963471AB0345}"/>
          </ac:picMkLst>
        </pc:picChg>
      </pc:sldChg>
      <pc:sldChg chg="addSp delSp modSp add mod">
        <pc:chgData name="Maksim Maltsau" userId="c1b7a005-f150-40c8-aee3-46b4b005edd0" providerId="ADAL" clId="{830DA5EC-B2E2-4BA7-BFC9-5C9E9611E886}" dt="2021-12-06T18:20:11.881" v="9349" actId="20577"/>
        <pc:sldMkLst>
          <pc:docMk/>
          <pc:sldMk cId="1699495293" sldId="348"/>
        </pc:sldMkLst>
        <pc:spChg chg="mod">
          <ac:chgData name="Maksim Maltsau" userId="c1b7a005-f150-40c8-aee3-46b4b005edd0" providerId="ADAL" clId="{830DA5EC-B2E2-4BA7-BFC9-5C9E9611E886}" dt="2021-12-05T11:13:09.222" v="7943" actId="403"/>
          <ac:spMkLst>
            <pc:docMk/>
            <pc:sldMk cId="1699495293" sldId="348"/>
            <ac:spMk id="2" creationId="{16AE2A2A-693E-4BDF-B181-11AD71D2E76A}"/>
          </ac:spMkLst>
        </pc:spChg>
        <pc:spChg chg="add del mod">
          <ac:chgData name="Maksim Maltsau" userId="c1b7a005-f150-40c8-aee3-46b4b005edd0" providerId="ADAL" clId="{830DA5EC-B2E2-4BA7-BFC9-5C9E9611E886}" dt="2021-11-30T20:12:41.955" v="4288" actId="478"/>
          <ac:spMkLst>
            <pc:docMk/>
            <pc:sldMk cId="1699495293" sldId="348"/>
            <ac:spMk id="3" creationId="{795C9BB0-5003-4100-AEA9-8586830B9020}"/>
          </ac:spMkLst>
        </pc:spChg>
        <pc:spChg chg="add mod">
          <ac:chgData name="Maksim Maltsau" userId="c1b7a005-f150-40c8-aee3-46b4b005edd0" providerId="ADAL" clId="{830DA5EC-B2E2-4BA7-BFC9-5C9E9611E886}" dt="2021-12-06T18:20:11.881" v="9349" actId="20577"/>
          <ac:spMkLst>
            <pc:docMk/>
            <pc:sldMk cId="1699495293" sldId="348"/>
            <ac:spMk id="4" creationId="{40CC371A-8731-441D-8444-1622B512558E}"/>
          </ac:spMkLst>
        </pc:spChg>
        <pc:spChg chg="del">
          <ac:chgData name="Maksim Maltsau" userId="c1b7a005-f150-40c8-aee3-46b4b005edd0" providerId="ADAL" clId="{830DA5EC-B2E2-4BA7-BFC9-5C9E9611E886}" dt="2021-11-30T19:29:01.121" v="4123" actId="478"/>
          <ac:spMkLst>
            <pc:docMk/>
            <pc:sldMk cId="1699495293" sldId="348"/>
            <ac:spMk id="7" creationId="{369D5939-3045-428C-BAE6-7CA30149246D}"/>
          </ac:spMkLst>
        </pc:spChg>
        <pc:picChg chg="add mod">
          <ac:chgData name="Maksim Maltsau" userId="c1b7a005-f150-40c8-aee3-46b4b005edd0" providerId="ADAL" clId="{830DA5EC-B2E2-4BA7-BFC9-5C9E9611E886}" dt="2021-11-30T20:11:27.880" v="4124"/>
          <ac:picMkLst>
            <pc:docMk/>
            <pc:sldMk cId="1699495293" sldId="348"/>
            <ac:picMk id="6" creationId="{1B4BB6D2-4066-4631-8E53-CB9045D4B58B}"/>
          </ac:picMkLst>
        </pc:picChg>
        <pc:picChg chg="add del">
          <ac:chgData name="Maksim Maltsau" userId="c1b7a005-f150-40c8-aee3-46b4b005edd0" providerId="ADAL" clId="{830DA5EC-B2E2-4BA7-BFC9-5C9E9611E886}" dt="2021-11-30T20:14:30.381" v="4309" actId="22"/>
          <ac:picMkLst>
            <pc:docMk/>
            <pc:sldMk cId="1699495293" sldId="348"/>
            <ac:picMk id="9" creationId="{A25ADAE9-5435-41FE-8FD1-6CF085C2D11F}"/>
          </ac:picMkLst>
        </pc:picChg>
        <pc:picChg chg="add del mod">
          <ac:chgData name="Maksim Maltsau" userId="c1b7a005-f150-40c8-aee3-46b4b005edd0" providerId="ADAL" clId="{830DA5EC-B2E2-4BA7-BFC9-5C9E9611E886}" dt="2021-11-30T20:14:48.386" v="4314" actId="478"/>
          <ac:picMkLst>
            <pc:docMk/>
            <pc:sldMk cId="1699495293" sldId="348"/>
            <ac:picMk id="11" creationId="{46F5E0B1-CD90-473C-88E2-98DF21F2677D}"/>
          </ac:picMkLst>
        </pc:picChg>
        <pc:picChg chg="del">
          <ac:chgData name="Maksim Maltsau" userId="c1b7a005-f150-40c8-aee3-46b4b005edd0" providerId="ADAL" clId="{830DA5EC-B2E2-4BA7-BFC9-5C9E9611E886}" dt="2021-11-30T19:28:59.066" v="4122" actId="478"/>
          <ac:picMkLst>
            <pc:docMk/>
            <pc:sldMk cId="1699495293" sldId="348"/>
            <ac:picMk id="1026" creationId="{EE324158-C9EB-4A3D-B17F-963471AB0345}"/>
          </ac:picMkLst>
        </pc:picChg>
      </pc:sldChg>
      <pc:sldChg chg="addSp delSp modSp add mod">
        <pc:chgData name="Maksim Maltsau" userId="c1b7a005-f150-40c8-aee3-46b4b005edd0" providerId="ADAL" clId="{830DA5EC-B2E2-4BA7-BFC9-5C9E9611E886}" dt="2021-12-05T11:13:13.671" v="7944" actId="403"/>
        <pc:sldMkLst>
          <pc:docMk/>
          <pc:sldMk cId="3820729543" sldId="349"/>
        </pc:sldMkLst>
        <pc:spChg chg="mod">
          <ac:chgData name="Maksim Maltsau" userId="c1b7a005-f150-40c8-aee3-46b4b005edd0" providerId="ADAL" clId="{830DA5EC-B2E2-4BA7-BFC9-5C9E9611E886}" dt="2021-12-05T11:13:13.671" v="7944" actId="403"/>
          <ac:spMkLst>
            <pc:docMk/>
            <pc:sldMk cId="3820729543" sldId="349"/>
            <ac:spMk id="2" creationId="{16AE2A2A-693E-4BDF-B181-11AD71D2E76A}"/>
          </ac:spMkLst>
        </pc:spChg>
        <pc:spChg chg="add del">
          <ac:chgData name="Maksim Maltsau" userId="c1b7a005-f150-40c8-aee3-46b4b005edd0" providerId="ADAL" clId="{830DA5EC-B2E2-4BA7-BFC9-5C9E9611E886}" dt="2021-11-30T20:14:58.442" v="4318" actId="478"/>
          <ac:spMkLst>
            <pc:docMk/>
            <pc:sldMk cId="3820729543" sldId="349"/>
            <ac:spMk id="4" creationId="{40CC371A-8731-441D-8444-1622B512558E}"/>
          </ac:spMkLst>
        </pc:spChg>
        <pc:spChg chg="add mod">
          <ac:chgData name="Maksim Maltsau" userId="c1b7a005-f150-40c8-aee3-46b4b005edd0" providerId="ADAL" clId="{830DA5EC-B2E2-4BA7-BFC9-5C9E9611E886}" dt="2021-12-01T06:27:52.328" v="4828" actId="1076"/>
          <ac:spMkLst>
            <pc:docMk/>
            <pc:sldMk cId="3820729543" sldId="349"/>
            <ac:spMk id="10" creationId="{A999A156-0BCF-4CF8-888D-933CFD7EF574}"/>
          </ac:spMkLst>
        </pc:spChg>
        <pc:picChg chg="add mod">
          <ac:chgData name="Maksim Maltsau" userId="c1b7a005-f150-40c8-aee3-46b4b005edd0" providerId="ADAL" clId="{830DA5EC-B2E2-4BA7-BFC9-5C9E9611E886}" dt="2021-11-30T20:15:03.497" v="4320" actId="1076"/>
          <ac:picMkLst>
            <pc:docMk/>
            <pc:sldMk cId="3820729543" sldId="349"/>
            <ac:picMk id="7" creationId="{9F5800D3-0C6D-4C2A-9B18-B9F4BA6E20E7}"/>
          </ac:picMkLst>
        </pc:picChg>
        <pc:picChg chg="add mod">
          <ac:chgData name="Maksim Maltsau" userId="c1b7a005-f150-40c8-aee3-46b4b005edd0" providerId="ADAL" clId="{830DA5EC-B2E2-4BA7-BFC9-5C9E9611E886}" dt="2021-11-30T20:15:46.497" v="4326" actId="1076"/>
          <ac:picMkLst>
            <pc:docMk/>
            <pc:sldMk cId="3820729543" sldId="349"/>
            <ac:picMk id="9" creationId="{BDACC03D-DF8B-4084-BD44-0A1D951D97C5}"/>
          </ac:picMkLst>
        </pc:picChg>
      </pc:sldChg>
      <pc:sldChg chg="addSp delSp modSp new del mod">
        <pc:chgData name="Maksim Maltsau" userId="c1b7a005-f150-40c8-aee3-46b4b005edd0" providerId="ADAL" clId="{830DA5EC-B2E2-4BA7-BFC9-5C9E9611E886}" dt="2021-12-01T06:28:37.293" v="4833" actId="47"/>
        <pc:sldMkLst>
          <pc:docMk/>
          <pc:sldMk cId="3975978210" sldId="350"/>
        </pc:sldMkLst>
        <pc:spChg chg="mod">
          <ac:chgData name="Maksim Maltsau" userId="c1b7a005-f150-40c8-aee3-46b4b005edd0" providerId="ADAL" clId="{830DA5EC-B2E2-4BA7-BFC9-5C9E9611E886}" dt="2021-11-30T20:28:16.514" v="4471" actId="403"/>
          <ac:spMkLst>
            <pc:docMk/>
            <pc:sldMk cId="3975978210" sldId="350"/>
            <ac:spMk id="2" creationId="{4E057EFA-769E-44ED-8890-D2895C10900C}"/>
          </ac:spMkLst>
        </pc:spChg>
        <pc:spChg chg="del">
          <ac:chgData name="Maksim Maltsau" userId="c1b7a005-f150-40c8-aee3-46b4b005edd0" providerId="ADAL" clId="{830DA5EC-B2E2-4BA7-BFC9-5C9E9611E886}" dt="2021-11-30T20:24:11.032" v="4387" actId="478"/>
          <ac:spMkLst>
            <pc:docMk/>
            <pc:sldMk cId="3975978210" sldId="350"/>
            <ac:spMk id="3" creationId="{7B2AAF8F-1043-4233-8B57-34AE4EEEE219}"/>
          </ac:spMkLst>
        </pc:spChg>
        <pc:spChg chg="del">
          <ac:chgData name="Maksim Maltsau" userId="c1b7a005-f150-40c8-aee3-46b4b005edd0" providerId="ADAL" clId="{830DA5EC-B2E2-4BA7-BFC9-5C9E9611E886}" dt="2021-11-30T20:24:12.304" v="4388" actId="478"/>
          <ac:spMkLst>
            <pc:docMk/>
            <pc:sldMk cId="3975978210" sldId="350"/>
            <ac:spMk id="4" creationId="{49BCD89B-98AD-451A-91CD-00EB0DC279EC}"/>
          </ac:spMkLst>
        </pc:spChg>
        <pc:spChg chg="add mod">
          <ac:chgData name="Maksim Maltsau" userId="c1b7a005-f150-40c8-aee3-46b4b005edd0" providerId="ADAL" clId="{830DA5EC-B2E2-4BA7-BFC9-5C9E9611E886}" dt="2021-11-30T20:29:18.608" v="4478" actId="1076"/>
          <ac:spMkLst>
            <pc:docMk/>
            <pc:sldMk cId="3975978210" sldId="350"/>
            <ac:spMk id="8" creationId="{D74BF1BE-4AD6-432F-84D9-B6C2C3253B55}"/>
          </ac:spMkLst>
        </pc:spChg>
        <pc:picChg chg="add mod">
          <ac:chgData name="Maksim Maltsau" userId="c1b7a005-f150-40c8-aee3-46b4b005edd0" providerId="ADAL" clId="{830DA5EC-B2E2-4BA7-BFC9-5C9E9611E886}" dt="2021-11-30T20:29:13.881" v="4477" actId="14100"/>
          <ac:picMkLst>
            <pc:docMk/>
            <pc:sldMk cId="3975978210" sldId="350"/>
            <ac:picMk id="7" creationId="{9B668EC8-4CC4-4C2E-86E0-9CD768363997}"/>
          </ac:picMkLst>
        </pc:picChg>
        <pc:picChg chg="add del mod">
          <ac:chgData name="Maksim Maltsau" userId="c1b7a005-f150-40c8-aee3-46b4b005edd0" providerId="ADAL" clId="{830DA5EC-B2E2-4BA7-BFC9-5C9E9611E886}" dt="2021-12-01T06:28:20.935" v="4829" actId="21"/>
          <ac:picMkLst>
            <pc:docMk/>
            <pc:sldMk cId="3975978210" sldId="350"/>
            <ac:picMk id="2050" creationId="{19042451-CBF0-43C3-9310-EA68664372B1}"/>
          </ac:picMkLst>
        </pc:picChg>
      </pc:sldChg>
      <pc:sldChg chg="addSp delSp modSp new mod">
        <pc:chgData name="Maksim Maltsau" userId="c1b7a005-f150-40c8-aee3-46b4b005edd0" providerId="ADAL" clId="{830DA5EC-B2E2-4BA7-BFC9-5C9E9611E886}" dt="2021-12-01T07:09:11.914" v="5359" actId="20577"/>
        <pc:sldMkLst>
          <pc:docMk/>
          <pc:sldMk cId="3329649544" sldId="351"/>
        </pc:sldMkLst>
        <pc:spChg chg="mod">
          <ac:chgData name="Maksim Maltsau" userId="c1b7a005-f150-40c8-aee3-46b4b005edd0" providerId="ADAL" clId="{830DA5EC-B2E2-4BA7-BFC9-5C9E9611E886}" dt="2021-12-01T07:09:11.914" v="5359" actId="20577"/>
          <ac:spMkLst>
            <pc:docMk/>
            <pc:sldMk cId="3329649544" sldId="351"/>
            <ac:spMk id="2" creationId="{43C5A6A0-71CE-489D-B2E2-FCDD4C598FF1}"/>
          </ac:spMkLst>
        </pc:spChg>
        <pc:spChg chg="del mod">
          <ac:chgData name="Maksim Maltsau" userId="c1b7a005-f150-40c8-aee3-46b4b005edd0" providerId="ADAL" clId="{830DA5EC-B2E2-4BA7-BFC9-5C9E9611E886}" dt="2021-12-01T07:07:38.513" v="5341" actId="478"/>
          <ac:spMkLst>
            <pc:docMk/>
            <pc:sldMk cId="3329649544" sldId="351"/>
            <ac:spMk id="3" creationId="{25E4A396-DFF5-4B0A-9FE5-C797D625B9BF}"/>
          </ac:spMkLst>
        </pc:spChg>
        <pc:spChg chg="del">
          <ac:chgData name="Maksim Maltsau" userId="c1b7a005-f150-40c8-aee3-46b4b005edd0" providerId="ADAL" clId="{830DA5EC-B2E2-4BA7-BFC9-5C9E9611E886}" dt="2021-12-01T06:02:55.732" v="4541" actId="478"/>
          <ac:spMkLst>
            <pc:docMk/>
            <pc:sldMk cId="3329649544" sldId="351"/>
            <ac:spMk id="4" creationId="{3783AD74-2531-4DB0-9555-221A29EA3B80}"/>
          </ac:spMkLst>
        </pc:spChg>
        <pc:spChg chg="add del mod">
          <ac:chgData name="Maksim Maltsau" userId="c1b7a005-f150-40c8-aee3-46b4b005edd0" providerId="ADAL" clId="{830DA5EC-B2E2-4BA7-BFC9-5C9E9611E886}" dt="2021-12-01T07:07:53.182" v="5346" actId="478"/>
          <ac:spMkLst>
            <pc:docMk/>
            <pc:sldMk cId="3329649544" sldId="351"/>
            <ac:spMk id="6" creationId="{FBD4AF1F-1A3D-4F71-A20B-97365388C784}"/>
          </ac:spMkLst>
        </pc:spChg>
        <pc:picChg chg="add mod">
          <ac:chgData name="Maksim Maltsau" userId="c1b7a005-f150-40c8-aee3-46b4b005edd0" providerId="ADAL" clId="{830DA5EC-B2E2-4BA7-BFC9-5C9E9611E886}" dt="2021-12-01T07:07:59.788" v="5349" actId="1076"/>
          <ac:picMkLst>
            <pc:docMk/>
            <pc:sldMk cId="3329649544" sldId="351"/>
            <ac:picMk id="1026" creationId="{46384883-BAE7-4560-A7D9-11A53A34907F}"/>
          </ac:picMkLst>
        </pc:picChg>
      </pc:sldChg>
      <pc:sldChg chg="addSp delSp modSp new mod">
        <pc:chgData name="Maksim Maltsau" userId="c1b7a005-f150-40c8-aee3-46b4b005edd0" providerId="ADAL" clId="{830DA5EC-B2E2-4BA7-BFC9-5C9E9611E886}" dt="2021-12-05T11:37:03.389" v="8160" actId="14100"/>
        <pc:sldMkLst>
          <pc:docMk/>
          <pc:sldMk cId="1839476532" sldId="352"/>
        </pc:sldMkLst>
        <pc:spChg chg="mod">
          <ac:chgData name="Maksim Maltsau" userId="c1b7a005-f150-40c8-aee3-46b4b005edd0" providerId="ADAL" clId="{830DA5EC-B2E2-4BA7-BFC9-5C9E9611E886}" dt="2021-12-05T11:13:18.719" v="7945" actId="403"/>
          <ac:spMkLst>
            <pc:docMk/>
            <pc:sldMk cId="1839476532" sldId="352"/>
            <ac:spMk id="2" creationId="{99FE53CA-5047-4B0F-9FCE-BD320EEA9B6F}"/>
          </ac:spMkLst>
        </pc:spChg>
        <pc:spChg chg="del">
          <ac:chgData name="Maksim Maltsau" userId="c1b7a005-f150-40c8-aee3-46b4b005edd0" providerId="ADAL" clId="{830DA5EC-B2E2-4BA7-BFC9-5C9E9611E886}" dt="2021-12-01T06:22:08.369" v="4612" actId="478"/>
          <ac:spMkLst>
            <pc:docMk/>
            <pc:sldMk cId="1839476532" sldId="352"/>
            <ac:spMk id="3" creationId="{E57D81EB-A1AA-4AA0-ACD5-434A500FE5EB}"/>
          </ac:spMkLst>
        </pc:spChg>
        <pc:spChg chg="del">
          <ac:chgData name="Maksim Maltsau" userId="c1b7a005-f150-40c8-aee3-46b4b005edd0" providerId="ADAL" clId="{830DA5EC-B2E2-4BA7-BFC9-5C9E9611E886}" dt="2021-12-01T06:22:09.530" v="4613" actId="478"/>
          <ac:spMkLst>
            <pc:docMk/>
            <pc:sldMk cId="1839476532" sldId="352"/>
            <ac:spMk id="4" creationId="{E45B11FF-AF79-4761-B075-370F026AB677}"/>
          </ac:spMkLst>
        </pc:spChg>
        <pc:spChg chg="add mod">
          <ac:chgData name="Maksim Maltsau" userId="c1b7a005-f150-40c8-aee3-46b4b005edd0" providerId="ADAL" clId="{830DA5EC-B2E2-4BA7-BFC9-5C9E9611E886}" dt="2021-12-01T06:23:53.329" v="4674" actId="1076"/>
          <ac:spMkLst>
            <pc:docMk/>
            <pc:sldMk cId="1839476532" sldId="352"/>
            <ac:spMk id="10" creationId="{ADC67C46-8F7D-4B88-B1C3-E589062CA325}"/>
          </ac:spMkLst>
        </pc:spChg>
        <pc:spChg chg="add mod">
          <ac:chgData name="Maksim Maltsau" userId="c1b7a005-f150-40c8-aee3-46b4b005edd0" providerId="ADAL" clId="{830DA5EC-B2E2-4BA7-BFC9-5C9E9611E886}" dt="2021-12-01T06:26:17.506" v="4785" actId="1076"/>
          <ac:spMkLst>
            <pc:docMk/>
            <pc:sldMk cId="1839476532" sldId="352"/>
            <ac:spMk id="11" creationId="{B072FB63-13C4-4967-A93A-5F00F366684F}"/>
          </ac:spMkLst>
        </pc:spChg>
        <pc:picChg chg="add mod modCrop">
          <ac:chgData name="Maksim Maltsau" userId="c1b7a005-f150-40c8-aee3-46b4b005edd0" providerId="ADAL" clId="{830DA5EC-B2E2-4BA7-BFC9-5C9E9611E886}" dt="2021-12-05T11:36:59.741" v="8159" actId="14100"/>
          <ac:picMkLst>
            <pc:docMk/>
            <pc:sldMk cId="1839476532" sldId="352"/>
            <ac:picMk id="7" creationId="{6D5229F5-5202-4280-B4EA-058DD092F44B}"/>
          </ac:picMkLst>
        </pc:picChg>
        <pc:picChg chg="add mod">
          <ac:chgData name="Maksim Maltsau" userId="c1b7a005-f150-40c8-aee3-46b4b005edd0" providerId="ADAL" clId="{830DA5EC-B2E2-4BA7-BFC9-5C9E9611E886}" dt="2021-12-05T11:37:03.389" v="8160" actId="14100"/>
          <ac:picMkLst>
            <pc:docMk/>
            <pc:sldMk cId="1839476532" sldId="352"/>
            <ac:picMk id="9" creationId="{A7AF1108-E001-4CBC-BD81-B8E365C9AA22}"/>
          </ac:picMkLst>
        </pc:picChg>
        <pc:picChg chg="add mod">
          <ac:chgData name="Maksim Maltsau" userId="c1b7a005-f150-40c8-aee3-46b4b005edd0" providerId="ADAL" clId="{830DA5EC-B2E2-4BA7-BFC9-5C9E9611E886}" dt="2021-12-01T06:28:57.264" v="4835" actId="1076"/>
          <ac:picMkLst>
            <pc:docMk/>
            <pc:sldMk cId="1839476532" sldId="352"/>
            <ac:picMk id="12" creationId="{6ADFA37E-2708-44C7-97F8-1BE2AD65C7AC}"/>
          </ac:picMkLst>
        </pc:picChg>
      </pc:sldChg>
      <pc:sldChg chg="addSp delSp modSp new mod">
        <pc:chgData name="Maksim Maltsau" userId="c1b7a005-f150-40c8-aee3-46b4b005edd0" providerId="ADAL" clId="{830DA5EC-B2E2-4BA7-BFC9-5C9E9611E886}" dt="2021-12-13T07:24:46.751" v="10773" actId="20577"/>
        <pc:sldMkLst>
          <pc:docMk/>
          <pc:sldMk cId="4022029001" sldId="353"/>
        </pc:sldMkLst>
        <pc:spChg chg="mod">
          <ac:chgData name="Maksim Maltsau" userId="c1b7a005-f150-40c8-aee3-46b4b005edd0" providerId="ADAL" clId="{830DA5EC-B2E2-4BA7-BFC9-5C9E9611E886}" dt="2021-12-03T11:58:17.103" v="7560" actId="403"/>
          <ac:spMkLst>
            <pc:docMk/>
            <pc:sldMk cId="4022029001" sldId="353"/>
            <ac:spMk id="2" creationId="{98FC5CC9-F068-400E-B1D2-9BA2AC7368EE}"/>
          </ac:spMkLst>
        </pc:spChg>
        <pc:spChg chg="mod">
          <ac:chgData name="Maksim Maltsau" userId="c1b7a005-f150-40c8-aee3-46b4b005edd0" providerId="ADAL" clId="{830DA5EC-B2E2-4BA7-BFC9-5C9E9611E886}" dt="2021-12-13T07:24:46.751" v="10773" actId="20577"/>
          <ac:spMkLst>
            <pc:docMk/>
            <pc:sldMk cId="4022029001" sldId="353"/>
            <ac:spMk id="3" creationId="{6044459B-A68E-4072-9C28-7CB90416533A}"/>
          </ac:spMkLst>
        </pc:spChg>
        <pc:spChg chg="del">
          <ac:chgData name="Maksim Maltsau" userId="c1b7a005-f150-40c8-aee3-46b4b005edd0" providerId="ADAL" clId="{830DA5EC-B2E2-4BA7-BFC9-5C9E9611E886}" dt="2021-12-01T18:42:39.132" v="5510" actId="478"/>
          <ac:spMkLst>
            <pc:docMk/>
            <pc:sldMk cId="4022029001" sldId="353"/>
            <ac:spMk id="4" creationId="{6135B4EE-5F49-455A-90E7-7CF08F9A3F96}"/>
          </ac:spMkLst>
        </pc:spChg>
        <pc:picChg chg="add mod">
          <ac:chgData name="Maksim Maltsau" userId="c1b7a005-f150-40c8-aee3-46b4b005edd0" providerId="ADAL" clId="{830DA5EC-B2E2-4BA7-BFC9-5C9E9611E886}" dt="2021-12-02T11:37:41.983" v="6727" actId="1076"/>
          <ac:picMkLst>
            <pc:docMk/>
            <pc:sldMk cId="4022029001" sldId="353"/>
            <ac:picMk id="6" creationId="{F8017343-6B2F-441F-AA4A-1C97FFCDFAB1}"/>
          </ac:picMkLst>
        </pc:picChg>
        <pc:picChg chg="add del">
          <ac:chgData name="Maksim Maltsau" userId="c1b7a005-f150-40c8-aee3-46b4b005edd0" providerId="ADAL" clId="{830DA5EC-B2E2-4BA7-BFC9-5C9E9611E886}" dt="2021-12-01T19:10:35.802" v="6325"/>
          <ac:picMkLst>
            <pc:docMk/>
            <pc:sldMk cId="4022029001" sldId="353"/>
            <ac:picMk id="2050" creationId="{524975F6-EE51-4B87-B586-A703BA68622D}"/>
          </ac:picMkLst>
        </pc:picChg>
        <pc:picChg chg="add del mod">
          <ac:chgData name="Maksim Maltsau" userId="c1b7a005-f150-40c8-aee3-46b4b005edd0" providerId="ADAL" clId="{830DA5EC-B2E2-4BA7-BFC9-5C9E9611E886}" dt="2021-12-01T19:11:11.780" v="6331" actId="478"/>
          <ac:picMkLst>
            <pc:docMk/>
            <pc:sldMk cId="4022029001" sldId="353"/>
            <ac:picMk id="2052" creationId="{3510F1DE-1749-4155-A034-102F459DE1EF}"/>
          </ac:picMkLst>
        </pc:picChg>
      </pc:sldChg>
      <pc:sldChg chg="addSp delSp modSp new mod">
        <pc:chgData name="Maksim Maltsau" userId="c1b7a005-f150-40c8-aee3-46b4b005edd0" providerId="ADAL" clId="{830DA5EC-B2E2-4BA7-BFC9-5C9E9611E886}" dt="2021-12-12T14:32:48.402" v="10164" actId="14100"/>
        <pc:sldMkLst>
          <pc:docMk/>
          <pc:sldMk cId="2904442589" sldId="354"/>
        </pc:sldMkLst>
        <pc:spChg chg="mod">
          <ac:chgData name="Maksim Maltsau" userId="c1b7a005-f150-40c8-aee3-46b4b005edd0" providerId="ADAL" clId="{830DA5EC-B2E2-4BA7-BFC9-5C9E9611E886}" dt="2021-12-01T19:39:31.553" v="6419" actId="404"/>
          <ac:spMkLst>
            <pc:docMk/>
            <pc:sldMk cId="2904442589" sldId="354"/>
            <ac:spMk id="2" creationId="{1E78A957-7D52-41D5-B8A1-455CCF20A6BB}"/>
          </ac:spMkLst>
        </pc:spChg>
        <pc:spChg chg="del">
          <ac:chgData name="Maksim Maltsau" userId="c1b7a005-f150-40c8-aee3-46b4b005edd0" providerId="ADAL" clId="{830DA5EC-B2E2-4BA7-BFC9-5C9E9611E886}" dt="2021-12-01T19:26:23.180" v="6334" actId="478"/>
          <ac:spMkLst>
            <pc:docMk/>
            <pc:sldMk cId="2904442589" sldId="354"/>
            <ac:spMk id="3" creationId="{CFF4AEA5-24B2-4F36-AAB7-08088599D994}"/>
          </ac:spMkLst>
        </pc:spChg>
        <pc:spChg chg="del">
          <ac:chgData name="Maksim Maltsau" userId="c1b7a005-f150-40c8-aee3-46b4b005edd0" providerId="ADAL" clId="{830DA5EC-B2E2-4BA7-BFC9-5C9E9611E886}" dt="2021-12-01T19:26:24.333" v="6335" actId="478"/>
          <ac:spMkLst>
            <pc:docMk/>
            <pc:sldMk cId="2904442589" sldId="354"/>
            <ac:spMk id="4" creationId="{1C612DAD-DAA9-4336-AE22-CEEF2912385F}"/>
          </ac:spMkLst>
        </pc:spChg>
        <pc:spChg chg="add mod">
          <ac:chgData name="Maksim Maltsau" userId="c1b7a005-f150-40c8-aee3-46b4b005edd0" providerId="ADAL" clId="{830DA5EC-B2E2-4BA7-BFC9-5C9E9611E886}" dt="2021-12-01T19:46:06.809" v="6426" actId="1076"/>
          <ac:spMkLst>
            <pc:docMk/>
            <pc:sldMk cId="2904442589" sldId="354"/>
            <ac:spMk id="11" creationId="{AB30A595-E312-4148-A423-082EE5890CE3}"/>
          </ac:spMkLst>
        </pc:spChg>
        <pc:picChg chg="add mod">
          <ac:chgData name="Maksim Maltsau" userId="c1b7a005-f150-40c8-aee3-46b4b005edd0" providerId="ADAL" clId="{830DA5EC-B2E2-4BA7-BFC9-5C9E9611E886}" dt="2021-12-12T14:32:48.402" v="10164" actId="14100"/>
          <ac:picMkLst>
            <pc:docMk/>
            <pc:sldMk cId="2904442589" sldId="354"/>
            <ac:picMk id="7" creationId="{C17E9194-A96D-46DA-B19D-7415F1A28172}"/>
          </ac:picMkLst>
        </pc:picChg>
        <pc:picChg chg="add del mod">
          <ac:chgData name="Maksim Maltsau" userId="c1b7a005-f150-40c8-aee3-46b4b005edd0" providerId="ADAL" clId="{830DA5EC-B2E2-4BA7-BFC9-5C9E9611E886}" dt="2021-12-01T19:37:22.969" v="6339" actId="478"/>
          <ac:picMkLst>
            <pc:docMk/>
            <pc:sldMk cId="2904442589" sldId="354"/>
            <ac:picMk id="7" creationId="{D5436A5C-3564-4261-9689-24F0FFE29DC4}"/>
          </ac:picMkLst>
        </pc:picChg>
        <pc:picChg chg="add mod">
          <ac:chgData name="Maksim Maltsau" userId="c1b7a005-f150-40c8-aee3-46b4b005edd0" providerId="ADAL" clId="{830DA5EC-B2E2-4BA7-BFC9-5C9E9611E886}" dt="2021-12-01T19:38:53.719" v="6344"/>
          <ac:picMkLst>
            <pc:docMk/>
            <pc:sldMk cId="2904442589" sldId="354"/>
            <ac:picMk id="8" creationId="{FC921EA3-4D2F-4131-B565-BB4CA879766D}"/>
          </ac:picMkLst>
        </pc:picChg>
        <pc:picChg chg="add mod">
          <ac:chgData name="Maksim Maltsau" userId="c1b7a005-f150-40c8-aee3-46b4b005edd0" providerId="ADAL" clId="{830DA5EC-B2E2-4BA7-BFC9-5C9E9611E886}" dt="2021-12-01T19:46:28.912" v="6431" actId="1076"/>
          <ac:picMkLst>
            <pc:docMk/>
            <pc:sldMk cId="2904442589" sldId="354"/>
            <ac:picMk id="10" creationId="{B05E764D-1432-47D7-8276-502DF38B9FBB}"/>
          </ac:picMkLst>
        </pc:picChg>
      </pc:sldChg>
      <pc:sldChg chg="addSp delSp modSp new mod">
        <pc:chgData name="Maksim Maltsau" userId="c1b7a005-f150-40c8-aee3-46b4b005edd0" providerId="ADAL" clId="{830DA5EC-B2E2-4BA7-BFC9-5C9E9611E886}" dt="2021-12-05T11:13:28.975" v="7946" actId="403"/>
        <pc:sldMkLst>
          <pc:docMk/>
          <pc:sldMk cId="1832646896" sldId="355"/>
        </pc:sldMkLst>
        <pc:spChg chg="mod">
          <ac:chgData name="Maksim Maltsau" userId="c1b7a005-f150-40c8-aee3-46b4b005edd0" providerId="ADAL" clId="{830DA5EC-B2E2-4BA7-BFC9-5C9E9611E886}" dt="2021-12-05T11:13:28.975" v="7946" actId="403"/>
          <ac:spMkLst>
            <pc:docMk/>
            <pc:sldMk cId="1832646896" sldId="355"/>
            <ac:spMk id="2" creationId="{485448F9-4478-4F05-B19C-357D26D01A52}"/>
          </ac:spMkLst>
        </pc:spChg>
        <pc:spChg chg="del">
          <ac:chgData name="Maksim Maltsau" userId="c1b7a005-f150-40c8-aee3-46b4b005edd0" providerId="ADAL" clId="{830DA5EC-B2E2-4BA7-BFC9-5C9E9611E886}" dt="2021-12-01T19:47:20.136" v="6433" actId="478"/>
          <ac:spMkLst>
            <pc:docMk/>
            <pc:sldMk cId="1832646896" sldId="355"/>
            <ac:spMk id="3" creationId="{0E47249E-BE3B-46FC-81AB-B3900754C2D1}"/>
          </ac:spMkLst>
        </pc:spChg>
        <pc:spChg chg="del">
          <ac:chgData name="Maksim Maltsau" userId="c1b7a005-f150-40c8-aee3-46b4b005edd0" providerId="ADAL" clId="{830DA5EC-B2E2-4BA7-BFC9-5C9E9611E886}" dt="2021-12-01T19:47:21.169" v="6434" actId="478"/>
          <ac:spMkLst>
            <pc:docMk/>
            <pc:sldMk cId="1832646896" sldId="355"/>
            <ac:spMk id="4" creationId="{E5931F76-80DE-4BC5-8B98-3FF75B7C09C8}"/>
          </ac:spMkLst>
        </pc:spChg>
        <pc:spChg chg="add mod">
          <ac:chgData name="Maksim Maltsau" userId="c1b7a005-f150-40c8-aee3-46b4b005edd0" providerId="ADAL" clId="{830DA5EC-B2E2-4BA7-BFC9-5C9E9611E886}" dt="2021-12-01T19:55:26.024" v="6535" actId="6549"/>
          <ac:spMkLst>
            <pc:docMk/>
            <pc:sldMk cId="1832646896" sldId="355"/>
            <ac:spMk id="9" creationId="{04BF892B-C307-4C09-9A98-47534DE1D0BD}"/>
          </ac:spMkLst>
        </pc:spChg>
        <pc:spChg chg="add mod">
          <ac:chgData name="Maksim Maltsau" userId="c1b7a005-f150-40c8-aee3-46b4b005edd0" providerId="ADAL" clId="{830DA5EC-B2E2-4BA7-BFC9-5C9E9611E886}" dt="2021-12-01T19:56:01.231" v="6541" actId="14100"/>
          <ac:spMkLst>
            <pc:docMk/>
            <pc:sldMk cId="1832646896" sldId="355"/>
            <ac:spMk id="10" creationId="{2DD02EC9-DC79-4670-BF43-D036E3AE624D}"/>
          </ac:spMkLst>
        </pc:spChg>
        <pc:spChg chg="add mod">
          <ac:chgData name="Maksim Maltsau" userId="c1b7a005-f150-40c8-aee3-46b4b005edd0" providerId="ADAL" clId="{830DA5EC-B2E2-4BA7-BFC9-5C9E9611E886}" dt="2021-12-03T12:06:12.509" v="7862" actId="20577"/>
          <ac:spMkLst>
            <pc:docMk/>
            <pc:sldMk cId="1832646896" sldId="355"/>
            <ac:spMk id="11" creationId="{5E3AA465-7511-4A24-B52D-CFB79B917F05}"/>
          </ac:spMkLst>
        </pc:spChg>
        <pc:picChg chg="add mod">
          <ac:chgData name="Maksim Maltsau" userId="c1b7a005-f150-40c8-aee3-46b4b005edd0" providerId="ADAL" clId="{830DA5EC-B2E2-4BA7-BFC9-5C9E9611E886}" dt="2021-12-01T19:55:07.982" v="6457" actId="1076"/>
          <ac:picMkLst>
            <pc:docMk/>
            <pc:sldMk cId="1832646896" sldId="355"/>
            <ac:picMk id="7" creationId="{D07F6137-D1CF-4167-8516-49A272A75654}"/>
          </ac:picMkLst>
        </pc:picChg>
        <pc:picChg chg="add mod">
          <ac:chgData name="Maksim Maltsau" userId="c1b7a005-f150-40c8-aee3-46b4b005edd0" providerId="ADAL" clId="{830DA5EC-B2E2-4BA7-BFC9-5C9E9611E886}" dt="2021-12-01T19:55:41.687" v="6539" actId="1076"/>
          <ac:picMkLst>
            <pc:docMk/>
            <pc:sldMk cId="1832646896" sldId="355"/>
            <ac:picMk id="8" creationId="{C59DD246-E803-4BEC-906E-D1C9B90A8D00}"/>
          </ac:picMkLst>
        </pc:picChg>
      </pc:sldChg>
      <pc:sldChg chg="addSp delSp modSp new mod">
        <pc:chgData name="Maksim Maltsau" userId="c1b7a005-f150-40c8-aee3-46b4b005edd0" providerId="ADAL" clId="{830DA5EC-B2E2-4BA7-BFC9-5C9E9611E886}" dt="2021-12-05T14:25:26.492" v="8284" actId="13926"/>
        <pc:sldMkLst>
          <pc:docMk/>
          <pc:sldMk cId="2685530347" sldId="356"/>
        </pc:sldMkLst>
        <pc:spChg chg="mod">
          <ac:chgData name="Maksim Maltsau" userId="c1b7a005-f150-40c8-aee3-46b4b005edd0" providerId="ADAL" clId="{830DA5EC-B2E2-4BA7-BFC9-5C9E9611E886}" dt="2021-12-05T11:46:11.238" v="8253"/>
          <ac:spMkLst>
            <pc:docMk/>
            <pc:sldMk cId="2685530347" sldId="356"/>
            <ac:spMk id="2" creationId="{2B9A51D5-5E9B-43CA-B8EC-491FA3D6C5C7}"/>
          </ac:spMkLst>
        </pc:spChg>
        <pc:spChg chg="mod">
          <ac:chgData name="Maksim Maltsau" userId="c1b7a005-f150-40c8-aee3-46b4b005edd0" providerId="ADAL" clId="{830DA5EC-B2E2-4BA7-BFC9-5C9E9611E886}" dt="2021-12-05T14:25:26.492" v="8284" actId="13926"/>
          <ac:spMkLst>
            <pc:docMk/>
            <pc:sldMk cId="2685530347" sldId="356"/>
            <ac:spMk id="3" creationId="{C72E8D51-4CF5-4B58-98CD-02D8119F9C47}"/>
          </ac:spMkLst>
        </pc:spChg>
        <pc:spChg chg="del">
          <ac:chgData name="Maksim Maltsau" userId="c1b7a005-f150-40c8-aee3-46b4b005edd0" providerId="ADAL" clId="{830DA5EC-B2E2-4BA7-BFC9-5C9E9611E886}" dt="2021-12-05T11:45:39.972" v="8243" actId="478"/>
          <ac:spMkLst>
            <pc:docMk/>
            <pc:sldMk cId="2685530347" sldId="356"/>
            <ac:spMk id="4" creationId="{9C712850-1826-4502-8741-D2E4FB27A261}"/>
          </ac:spMkLst>
        </pc:spChg>
        <pc:picChg chg="add mod">
          <ac:chgData name="Maksim Maltsau" userId="c1b7a005-f150-40c8-aee3-46b4b005edd0" providerId="ADAL" clId="{830DA5EC-B2E2-4BA7-BFC9-5C9E9611E886}" dt="2021-12-05T14:23:26.113" v="8264" actId="1076"/>
          <ac:picMkLst>
            <pc:docMk/>
            <pc:sldMk cId="2685530347" sldId="356"/>
            <ac:picMk id="1026" creationId="{49E1FDD1-35C1-42BA-B924-8F0BECF4A5D0}"/>
          </ac:picMkLst>
        </pc:picChg>
      </pc:sldChg>
      <pc:sldChg chg="addSp delSp modSp add mod">
        <pc:chgData name="Maksim Maltsau" userId="c1b7a005-f150-40c8-aee3-46b4b005edd0" providerId="ADAL" clId="{830DA5EC-B2E2-4BA7-BFC9-5C9E9611E886}" dt="2021-12-05T14:26:26.816" v="8299" actId="732"/>
        <pc:sldMkLst>
          <pc:docMk/>
          <pc:sldMk cId="63418293" sldId="357"/>
        </pc:sldMkLst>
        <pc:spChg chg="mod">
          <ac:chgData name="Maksim Maltsau" userId="c1b7a005-f150-40c8-aee3-46b4b005edd0" providerId="ADAL" clId="{830DA5EC-B2E2-4BA7-BFC9-5C9E9611E886}" dt="2021-12-05T14:25:30.346" v="8285" actId="13926"/>
          <ac:spMkLst>
            <pc:docMk/>
            <pc:sldMk cId="63418293" sldId="357"/>
            <ac:spMk id="3" creationId="{C72E8D51-4CF5-4B58-98CD-02D8119F9C47}"/>
          </ac:spMkLst>
        </pc:spChg>
        <pc:picChg chg="del">
          <ac:chgData name="Maksim Maltsau" userId="c1b7a005-f150-40c8-aee3-46b4b005edd0" providerId="ADAL" clId="{830DA5EC-B2E2-4BA7-BFC9-5C9E9611E886}" dt="2021-12-05T14:24:19.585" v="8267" actId="478"/>
          <ac:picMkLst>
            <pc:docMk/>
            <pc:sldMk cId="63418293" sldId="357"/>
            <ac:picMk id="1026" creationId="{49E1FDD1-35C1-42BA-B924-8F0BECF4A5D0}"/>
          </ac:picMkLst>
        </pc:picChg>
        <pc:picChg chg="add mod">
          <ac:chgData name="Maksim Maltsau" userId="c1b7a005-f150-40c8-aee3-46b4b005edd0" providerId="ADAL" clId="{830DA5EC-B2E2-4BA7-BFC9-5C9E9611E886}" dt="2021-12-05T14:26:26.816" v="8299" actId="732"/>
          <ac:picMkLst>
            <pc:docMk/>
            <pc:sldMk cId="63418293" sldId="357"/>
            <ac:picMk id="2050" creationId="{0C5ABED1-DDE7-4D2B-B565-385C38C27086}"/>
          </ac:picMkLst>
        </pc:picChg>
      </pc:sldChg>
      <pc:sldChg chg="addSp delSp modSp add mod">
        <pc:chgData name="Maksim Maltsau" userId="c1b7a005-f150-40c8-aee3-46b4b005edd0" providerId="ADAL" clId="{830DA5EC-B2E2-4BA7-BFC9-5C9E9611E886}" dt="2021-12-05T14:29:04.307" v="8340" actId="1076"/>
        <pc:sldMkLst>
          <pc:docMk/>
          <pc:sldMk cId="2378442680" sldId="358"/>
        </pc:sldMkLst>
        <pc:spChg chg="mod">
          <ac:chgData name="Maksim Maltsau" userId="c1b7a005-f150-40c8-aee3-46b4b005edd0" providerId="ADAL" clId="{830DA5EC-B2E2-4BA7-BFC9-5C9E9611E886}" dt="2021-12-05T14:27:39.720" v="8320" actId="13926"/>
          <ac:spMkLst>
            <pc:docMk/>
            <pc:sldMk cId="2378442680" sldId="358"/>
            <ac:spMk id="3" creationId="{C72E8D51-4CF5-4B58-98CD-02D8119F9C47}"/>
          </ac:spMkLst>
        </pc:spChg>
        <pc:picChg chg="del">
          <ac:chgData name="Maksim Maltsau" userId="c1b7a005-f150-40c8-aee3-46b4b005edd0" providerId="ADAL" clId="{830DA5EC-B2E2-4BA7-BFC9-5C9E9611E886}" dt="2021-12-05T14:26:16.217" v="8298" actId="478"/>
          <ac:picMkLst>
            <pc:docMk/>
            <pc:sldMk cId="2378442680" sldId="358"/>
            <ac:picMk id="2050" creationId="{0C5ABED1-DDE7-4D2B-B565-385C38C27086}"/>
          </ac:picMkLst>
        </pc:picChg>
        <pc:picChg chg="add del">
          <ac:chgData name="Maksim Maltsau" userId="c1b7a005-f150-40c8-aee3-46b4b005edd0" providerId="ADAL" clId="{830DA5EC-B2E2-4BA7-BFC9-5C9E9611E886}" dt="2021-12-05T14:25:48.324" v="8288"/>
          <ac:picMkLst>
            <pc:docMk/>
            <pc:sldMk cId="2378442680" sldId="358"/>
            <ac:picMk id="3074" creationId="{7C83ADED-5C1B-4EBE-8F42-69D24D5B1EE1}"/>
          </ac:picMkLst>
        </pc:picChg>
        <pc:picChg chg="add mod">
          <ac:chgData name="Maksim Maltsau" userId="c1b7a005-f150-40c8-aee3-46b4b005edd0" providerId="ADAL" clId="{830DA5EC-B2E2-4BA7-BFC9-5C9E9611E886}" dt="2021-12-05T14:29:04.307" v="8340" actId="1076"/>
          <ac:picMkLst>
            <pc:docMk/>
            <pc:sldMk cId="2378442680" sldId="358"/>
            <ac:picMk id="3076" creationId="{D858C6CC-6B96-4ABA-BC9F-E6423D2DF275}"/>
          </ac:picMkLst>
        </pc:picChg>
      </pc:sldChg>
      <pc:sldChg chg="addSp delSp modSp add mod">
        <pc:chgData name="Maksim Maltsau" userId="c1b7a005-f150-40c8-aee3-46b4b005edd0" providerId="ADAL" clId="{830DA5EC-B2E2-4BA7-BFC9-5C9E9611E886}" dt="2021-12-05T14:29:50.740" v="8348" actId="1076"/>
        <pc:sldMkLst>
          <pc:docMk/>
          <pc:sldMk cId="235659442" sldId="359"/>
        </pc:sldMkLst>
        <pc:spChg chg="mod">
          <ac:chgData name="Maksim Maltsau" userId="c1b7a005-f150-40c8-aee3-46b4b005edd0" providerId="ADAL" clId="{830DA5EC-B2E2-4BA7-BFC9-5C9E9611E886}" dt="2021-12-05T14:29:34.502" v="8342" actId="13926"/>
          <ac:spMkLst>
            <pc:docMk/>
            <pc:sldMk cId="235659442" sldId="359"/>
            <ac:spMk id="3" creationId="{C72E8D51-4CF5-4B58-98CD-02D8119F9C47}"/>
          </ac:spMkLst>
        </pc:spChg>
        <pc:picChg chg="del">
          <ac:chgData name="Maksim Maltsau" userId="c1b7a005-f150-40c8-aee3-46b4b005edd0" providerId="ADAL" clId="{830DA5EC-B2E2-4BA7-BFC9-5C9E9611E886}" dt="2021-12-05T14:29:48.797" v="8347" actId="478"/>
          <ac:picMkLst>
            <pc:docMk/>
            <pc:sldMk cId="235659442" sldId="359"/>
            <ac:picMk id="3076" creationId="{D858C6CC-6B96-4ABA-BC9F-E6423D2DF275}"/>
          </ac:picMkLst>
        </pc:picChg>
        <pc:picChg chg="add del">
          <ac:chgData name="Maksim Maltsau" userId="c1b7a005-f150-40c8-aee3-46b4b005edd0" providerId="ADAL" clId="{830DA5EC-B2E2-4BA7-BFC9-5C9E9611E886}" dt="2021-12-05T14:27:55.699" v="8323"/>
          <ac:picMkLst>
            <pc:docMk/>
            <pc:sldMk cId="235659442" sldId="359"/>
            <ac:picMk id="4098" creationId="{95379E21-D432-49C9-AFD2-5CC2941D9B45}"/>
          </ac:picMkLst>
        </pc:picChg>
        <pc:picChg chg="add mod">
          <ac:chgData name="Maksim Maltsau" userId="c1b7a005-f150-40c8-aee3-46b4b005edd0" providerId="ADAL" clId="{830DA5EC-B2E2-4BA7-BFC9-5C9E9611E886}" dt="2021-12-05T14:29:50.740" v="8348" actId="1076"/>
          <ac:picMkLst>
            <pc:docMk/>
            <pc:sldMk cId="235659442" sldId="359"/>
            <ac:picMk id="4100" creationId="{6966CAC1-7AF5-4242-BC89-AE457CE0F260}"/>
          </ac:picMkLst>
        </pc:picChg>
      </pc:sldChg>
      <pc:sldChg chg="addSp delSp modSp add mod">
        <pc:chgData name="Maksim Maltsau" userId="c1b7a005-f150-40c8-aee3-46b4b005edd0" providerId="ADAL" clId="{830DA5EC-B2E2-4BA7-BFC9-5C9E9611E886}" dt="2021-12-05T14:30:37.895" v="8360" actId="13926"/>
        <pc:sldMkLst>
          <pc:docMk/>
          <pc:sldMk cId="3933817913" sldId="360"/>
        </pc:sldMkLst>
        <pc:spChg chg="mod">
          <ac:chgData name="Maksim Maltsau" userId="c1b7a005-f150-40c8-aee3-46b4b005edd0" providerId="ADAL" clId="{830DA5EC-B2E2-4BA7-BFC9-5C9E9611E886}" dt="2021-12-05T14:30:37.895" v="8360" actId="13926"/>
          <ac:spMkLst>
            <pc:docMk/>
            <pc:sldMk cId="3933817913" sldId="360"/>
            <ac:spMk id="3" creationId="{C72E8D51-4CF5-4B58-98CD-02D8119F9C47}"/>
          </ac:spMkLst>
        </pc:spChg>
        <pc:picChg chg="del">
          <ac:chgData name="Maksim Maltsau" userId="c1b7a005-f150-40c8-aee3-46b4b005edd0" providerId="ADAL" clId="{830DA5EC-B2E2-4BA7-BFC9-5C9E9611E886}" dt="2021-12-05T14:29:44.869" v="8345" actId="478"/>
          <ac:picMkLst>
            <pc:docMk/>
            <pc:sldMk cId="3933817913" sldId="360"/>
            <ac:picMk id="3076" creationId="{D858C6CC-6B96-4ABA-BC9F-E6423D2DF275}"/>
          </ac:picMkLst>
        </pc:picChg>
        <pc:picChg chg="del">
          <ac:chgData name="Maksim Maltsau" userId="c1b7a005-f150-40c8-aee3-46b4b005edd0" providerId="ADAL" clId="{830DA5EC-B2E2-4BA7-BFC9-5C9E9611E886}" dt="2021-12-05T14:29:42.916" v="8344" actId="478"/>
          <ac:picMkLst>
            <pc:docMk/>
            <pc:sldMk cId="3933817913" sldId="360"/>
            <ac:picMk id="4100" creationId="{6966CAC1-7AF5-4242-BC89-AE457CE0F260}"/>
          </ac:picMkLst>
        </pc:picChg>
        <pc:picChg chg="add mod">
          <ac:chgData name="Maksim Maltsau" userId="c1b7a005-f150-40c8-aee3-46b4b005edd0" providerId="ADAL" clId="{830DA5EC-B2E2-4BA7-BFC9-5C9E9611E886}" dt="2021-12-05T14:30:32.684" v="8359" actId="1076"/>
          <ac:picMkLst>
            <pc:docMk/>
            <pc:sldMk cId="3933817913" sldId="360"/>
            <ac:picMk id="5122" creationId="{DEB04485-3DF0-4B61-AE6E-3D4E2CBFC7FB}"/>
          </ac:picMkLst>
        </pc:picChg>
      </pc:sldChg>
      <pc:sldChg chg="addSp delSp modSp add mod">
        <pc:chgData name="Maksim Maltsau" userId="c1b7a005-f150-40c8-aee3-46b4b005edd0" providerId="ADAL" clId="{830DA5EC-B2E2-4BA7-BFC9-5C9E9611E886}" dt="2021-12-05T14:31:42.799" v="8374" actId="13926"/>
        <pc:sldMkLst>
          <pc:docMk/>
          <pc:sldMk cId="2437034751" sldId="361"/>
        </pc:sldMkLst>
        <pc:spChg chg="mod">
          <ac:chgData name="Maksim Maltsau" userId="c1b7a005-f150-40c8-aee3-46b4b005edd0" providerId="ADAL" clId="{830DA5EC-B2E2-4BA7-BFC9-5C9E9611E886}" dt="2021-12-05T14:31:42.799" v="8374" actId="13926"/>
          <ac:spMkLst>
            <pc:docMk/>
            <pc:sldMk cId="2437034751" sldId="361"/>
            <ac:spMk id="3" creationId="{C72E8D51-4CF5-4B58-98CD-02D8119F9C47}"/>
          </ac:spMkLst>
        </pc:spChg>
        <pc:picChg chg="del">
          <ac:chgData name="Maksim Maltsau" userId="c1b7a005-f150-40c8-aee3-46b4b005edd0" providerId="ADAL" clId="{830DA5EC-B2E2-4BA7-BFC9-5C9E9611E886}" dt="2021-12-05T14:30:50.229" v="8362" actId="478"/>
          <ac:picMkLst>
            <pc:docMk/>
            <pc:sldMk cId="2437034751" sldId="361"/>
            <ac:picMk id="5122" creationId="{DEB04485-3DF0-4B61-AE6E-3D4E2CBFC7FB}"/>
          </ac:picMkLst>
        </pc:picChg>
        <pc:picChg chg="add del">
          <ac:chgData name="Maksim Maltsau" userId="c1b7a005-f150-40c8-aee3-46b4b005edd0" providerId="ADAL" clId="{830DA5EC-B2E2-4BA7-BFC9-5C9E9611E886}" dt="2021-12-05T14:30:57.109" v="8364" actId="478"/>
          <ac:picMkLst>
            <pc:docMk/>
            <pc:sldMk cId="2437034751" sldId="361"/>
            <ac:picMk id="6146" creationId="{857D2B4B-861B-4CDB-A542-A3FDF0C2E82E}"/>
          </ac:picMkLst>
        </pc:picChg>
        <pc:picChg chg="add mod">
          <ac:chgData name="Maksim Maltsau" userId="c1b7a005-f150-40c8-aee3-46b4b005edd0" providerId="ADAL" clId="{830DA5EC-B2E2-4BA7-BFC9-5C9E9611E886}" dt="2021-12-05T14:31:38.108" v="8373" actId="1076"/>
          <ac:picMkLst>
            <pc:docMk/>
            <pc:sldMk cId="2437034751" sldId="361"/>
            <ac:picMk id="6148" creationId="{60CA23D6-F708-47ED-A1B7-C0ED1F23E9C5}"/>
          </ac:picMkLst>
        </pc:picChg>
      </pc:sldChg>
      <pc:sldChg chg="addSp delSp modSp add">
        <pc:chgData name="Maksim Maltsau" userId="c1b7a005-f150-40c8-aee3-46b4b005edd0" providerId="ADAL" clId="{830DA5EC-B2E2-4BA7-BFC9-5C9E9611E886}" dt="2021-12-05T14:32:29.852" v="8383" actId="1076"/>
        <pc:sldMkLst>
          <pc:docMk/>
          <pc:sldMk cId="934320237" sldId="362"/>
        </pc:sldMkLst>
        <pc:picChg chg="del">
          <ac:chgData name="Maksim Maltsau" userId="c1b7a005-f150-40c8-aee3-46b4b005edd0" providerId="ADAL" clId="{830DA5EC-B2E2-4BA7-BFC9-5C9E9611E886}" dt="2021-12-05T14:32:04.733" v="8376" actId="478"/>
          <ac:picMkLst>
            <pc:docMk/>
            <pc:sldMk cId="934320237" sldId="362"/>
            <ac:picMk id="6148" creationId="{60CA23D6-F708-47ED-A1B7-C0ED1F23E9C5}"/>
          </ac:picMkLst>
        </pc:picChg>
        <pc:picChg chg="add mod">
          <ac:chgData name="Maksim Maltsau" userId="c1b7a005-f150-40c8-aee3-46b4b005edd0" providerId="ADAL" clId="{830DA5EC-B2E2-4BA7-BFC9-5C9E9611E886}" dt="2021-12-05T14:32:29.852" v="8383" actId="1076"/>
          <ac:picMkLst>
            <pc:docMk/>
            <pc:sldMk cId="934320237" sldId="362"/>
            <ac:picMk id="7170" creationId="{9F28A0F4-ECFA-4033-B57D-BA7A454B79A7}"/>
          </ac:picMkLst>
        </pc:picChg>
      </pc:sldChg>
      <pc:sldChg chg="addSp delSp modSp add">
        <pc:chgData name="Maksim Maltsau" userId="c1b7a005-f150-40c8-aee3-46b4b005edd0" providerId="ADAL" clId="{830DA5EC-B2E2-4BA7-BFC9-5C9E9611E886}" dt="2021-12-05T14:33:12.005" v="8392" actId="14100"/>
        <pc:sldMkLst>
          <pc:docMk/>
          <pc:sldMk cId="483833826" sldId="363"/>
        </pc:sldMkLst>
        <pc:picChg chg="del">
          <ac:chgData name="Maksim Maltsau" userId="c1b7a005-f150-40c8-aee3-46b4b005edd0" providerId="ADAL" clId="{830DA5EC-B2E2-4BA7-BFC9-5C9E9611E886}" dt="2021-12-05T14:32:47.669" v="8385" actId="478"/>
          <ac:picMkLst>
            <pc:docMk/>
            <pc:sldMk cId="483833826" sldId="363"/>
            <ac:picMk id="7170" creationId="{9F28A0F4-ECFA-4033-B57D-BA7A454B79A7}"/>
          </ac:picMkLst>
        </pc:picChg>
        <pc:picChg chg="add mod">
          <ac:chgData name="Maksim Maltsau" userId="c1b7a005-f150-40c8-aee3-46b4b005edd0" providerId="ADAL" clId="{830DA5EC-B2E2-4BA7-BFC9-5C9E9611E886}" dt="2021-12-05T14:33:12.005" v="8392" actId="14100"/>
          <ac:picMkLst>
            <pc:docMk/>
            <pc:sldMk cId="483833826" sldId="363"/>
            <ac:picMk id="8194" creationId="{EF957916-38DC-40F6-9399-04B2A89FA71D}"/>
          </ac:picMkLst>
        </pc:picChg>
      </pc:sldChg>
      <pc:sldChg chg="addSp delSp new mod">
        <pc:chgData name="Maksim Maltsau" userId="c1b7a005-f150-40c8-aee3-46b4b005edd0" providerId="ADAL" clId="{830DA5EC-B2E2-4BA7-BFC9-5C9E9611E886}" dt="2021-12-09T19:03:38.475" v="9370"/>
        <pc:sldMkLst>
          <pc:docMk/>
          <pc:sldMk cId="3114040063" sldId="364"/>
        </pc:sldMkLst>
        <pc:spChg chg="del">
          <ac:chgData name="Maksim Maltsau" userId="c1b7a005-f150-40c8-aee3-46b4b005edd0" providerId="ADAL" clId="{830DA5EC-B2E2-4BA7-BFC9-5C9E9611E886}" dt="2021-12-09T19:03:36.170" v="9369" actId="478"/>
          <ac:spMkLst>
            <pc:docMk/>
            <pc:sldMk cId="3114040063" sldId="364"/>
            <ac:spMk id="2" creationId="{C6D4A9CD-3D0F-4D92-BD22-7FAE4DEAC005}"/>
          </ac:spMkLst>
        </pc:spChg>
        <pc:spChg chg="del">
          <ac:chgData name="Maksim Maltsau" userId="c1b7a005-f150-40c8-aee3-46b4b005edd0" providerId="ADAL" clId="{830DA5EC-B2E2-4BA7-BFC9-5C9E9611E886}" dt="2021-12-09T19:03:34.307" v="9368" actId="478"/>
          <ac:spMkLst>
            <pc:docMk/>
            <pc:sldMk cId="3114040063" sldId="364"/>
            <ac:spMk id="3" creationId="{60296EBC-FF07-495D-ABF1-7A2DF8367B81}"/>
          </ac:spMkLst>
        </pc:spChg>
        <pc:picChg chg="add">
          <ac:chgData name="Maksim Maltsau" userId="c1b7a005-f150-40c8-aee3-46b4b005edd0" providerId="ADAL" clId="{830DA5EC-B2E2-4BA7-BFC9-5C9E9611E886}" dt="2021-12-09T19:03:38.475" v="9370"/>
          <ac:picMkLst>
            <pc:docMk/>
            <pc:sldMk cId="3114040063" sldId="364"/>
            <ac:picMk id="1026" creationId="{84AC69CD-58AA-42AB-88C1-ADCFAD7EBDA0}"/>
          </ac:picMkLst>
        </pc:picChg>
      </pc:sldChg>
      <pc:sldChg chg="modSp add mod ord">
        <pc:chgData name="Maksim Maltsau" userId="c1b7a005-f150-40c8-aee3-46b4b005edd0" providerId="ADAL" clId="{830DA5EC-B2E2-4BA7-BFC9-5C9E9611E886}" dt="2021-12-13T06:12:10.061" v="10750" actId="20577"/>
        <pc:sldMkLst>
          <pc:docMk/>
          <pc:sldMk cId="2071187372" sldId="365"/>
        </pc:sldMkLst>
        <pc:spChg chg="mod">
          <ac:chgData name="Maksim Maltsau" userId="c1b7a005-f150-40c8-aee3-46b4b005edd0" providerId="ADAL" clId="{830DA5EC-B2E2-4BA7-BFC9-5C9E9611E886}" dt="2021-12-13T06:12:10.061" v="10750" actId="20577"/>
          <ac:spMkLst>
            <pc:docMk/>
            <pc:sldMk cId="2071187372" sldId="365"/>
            <ac:spMk id="3" creationId="{0116D2C4-F1D4-4F18-A9AC-63316B955059}"/>
          </ac:spMkLst>
        </pc:spChg>
      </pc:sldChg>
      <pc:sldMasterChg chg="modSldLayout">
        <pc:chgData name="Maksim Maltsau" userId="c1b7a005-f150-40c8-aee3-46b4b005edd0" providerId="ADAL" clId="{830DA5EC-B2E2-4BA7-BFC9-5C9E9611E886}" dt="2021-12-03T12:10:08.211" v="7907" actId="478"/>
        <pc:sldMasterMkLst>
          <pc:docMk/>
          <pc:sldMasterMk cId="1487230191" sldId="2147483661"/>
        </pc:sldMasterMkLst>
        <pc:sldLayoutChg chg="delSp mod">
          <pc:chgData name="Maksim Maltsau" userId="c1b7a005-f150-40c8-aee3-46b4b005edd0" providerId="ADAL" clId="{830DA5EC-B2E2-4BA7-BFC9-5C9E9611E886}" dt="2021-12-03T12:09:57.638" v="7904" actId="478"/>
          <pc:sldLayoutMkLst>
            <pc:docMk/>
            <pc:sldMasterMk cId="1487230191" sldId="2147483661"/>
            <pc:sldLayoutMk cId="2992641235" sldId="2147483670"/>
          </pc:sldLayoutMkLst>
          <pc:spChg chg="del">
            <ac:chgData name="Maksim Maltsau" userId="c1b7a005-f150-40c8-aee3-46b4b005edd0" providerId="ADAL" clId="{830DA5EC-B2E2-4BA7-BFC9-5C9E9611E886}" dt="2021-12-03T12:09:57.638" v="7904" actId="478"/>
            <ac:spMkLst>
              <pc:docMk/>
              <pc:sldMasterMk cId="1487230191" sldId="2147483661"/>
              <pc:sldLayoutMk cId="2992641235" sldId="2147483670"/>
              <ac:spMk id="9" creationId="{2581AF72-7AD6-334A-BFA2-32789379DA3D}"/>
            </ac:spMkLst>
          </pc:spChg>
        </pc:sldLayoutChg>
        <pc:sldLayoutChg chg="addSp delSp mod">
          <pc:chgData name="Maksim Maltsau" userId="c1b7a005-f150-40c8-aee3-46b4b005edd0" providerId="ADAL" clId="{830DA5EC-B2E2-4BA7-BFC9-5C9E9611E886}" dt="2021-12-03T12:10:08.211" v="7907" actId="478"/>
          <pc:sldLayoutMkLst>
            <pc:docMk/>
            <pc:sldMasterMk cId="1487230191" sldId="2147483661"/>
            <pc:sldLayoutMk cId="2507877046" sldId="2147483696"/>
          </pc:sldLayoutMkLst>
          <pc:spChg chg="add del">
            <ac:chgData name="Maksim Maltsau" userId="c1b7a005-f150-40c8-aee3-46b4b005edd0" providerId="ADAL" clId="{830DA5EC-B2E2-4BA7-BFC9-5C9E9611E886}" dt="2021-12-03T12:10:08.211" v="7907" actId="478"/>
            <ac:spMkLst>
              <pc:docMk/>
              <pc:sldMasterMk cId="1487230191" sldId="2147483661"/>
              <pc:sldLayoutMk cId="2507877046" sldId="2147483696"/>
              <ac:spMk id="2" creationId="{71E38DE0-131E-E04E-BD2E-B00FD5B34CB6}"/>
            </ac:spMkLst>
          </pc:spChg>
        </pc:sldLayoutChg>
      </pc:sldMasterChg>
      <pc:sldMasterChg chg="addSp delSp modSp mod">
        <pc:chgData name="Maksim Maltsau" userId="c1b7a005-f150-40c8-aee3-46b4b005edd0" providerId="ADAL" clId="{830DA5EC-B2E2-4BA7-BFC9-5C9E9611E886}" dt="2021-12-12T08:53:46.749" v="9654" actId="2711"/>
        <pc:sldMasterMkLst>
          <pc:docMk/>
          <pc:sldMasterMk cId="548617574" sldId="2147483663"/>
        </pc:sldMasterMkLst>
        <pc:spChg chg="add mod">
          <ac:chgData name="Maksim Maltsau" userId="c1b7a005-f150-40c8-aee3-46b4b005edd0" providerId="ADAL" clId="{830DA5EC-B2E2-4BA7-BFC9-5C9E9611E886}" dt="2021-12-12T08:49:29.792" v="9643" actId="207"/>
          <ac:spMkLst>
            <pc:docMk/>
            <pc:sldMasterMk cId="548617574" sldId="2147483663"/>
            <ac:spMk id="5" creationId="{474BA188-2339-4116-B0CB-4AB9DDBE5FEB}"/>
          </ac:spMkLst>
        </pc:spChg>
        <pc:spChg chg="del">
          <ac:chgData name="Maksim Maltsau" userId="c1b7a005-f150-40c8-aee3-46b4b005edd0" providerId="ADAL" clId="{830DA5EC-B2E2-4BA7-BFC9-5C9E9611E886}" dt="2021-12-03T12:10:21.020" v="7908" actId="478"/>
          <ac:spMkLst>
            <pc:docMk/>
            <pc:sldMasterMk cId="548617574" sldId="2147483663"/>
            <ac:spMk id="5" creationId="{8332217A-8F11-8743-849F-F8E866BEB919}"/>
          </ac:spMkLst>
        </pc:spChg>
        <pc:spChg chg="add del mod">
          <ac:chgData name="Maksim Maltsau" userId="c1b7a005-f150-40c8-aee3-46b4b005edd0" providerId="ADAL" clId="{830DA5EC-B2E2-4BA7-BFC9-5C9E9611E886}" dt="2021-12-12T08:53:06.959" v="9650" actId="478"/>
          <ac:spMkLst>
            <pc:docMk/>
            <pc:sldMasterMk cId="548617574" sldId="2147483663"/>
            <ac:spMk id="6" creationId="{22176A4A-56BB-4135-BD31-DA41A3C07A8C}"/>
          </ac:spMkLst>
        </pc:spChg>
        <pc:spChg chg="del">
          <ac:chgData name="Maksim Maltsau" userId="c1b7a005-f150-40c8-aee3-46b4b005edd0" providerId="ADAL" clId="{830DA5EC-B2E2-4BA7-BFC9-5C9E9611E886}" dt="2021-12-09T19:00:03.133" v="9354" actId="478"/>
          <ac:spMkLst>
            <pc:docMk/>
            <pc:sldMasterMk cId="548617574" sldId="2147483663"/>
            <ac:spMk id="7" creationId="{00000000-0000-0000-0000-000000000000}"/>
          </ac:spMkLst>
        </pc:spChg>
        <pc:spChg chg="add mod">
          <ac:chgData name="Maksim Maltsau" userId="c1b7a005-f150-40c8-aee3-46b4b005edd0" providerId="ADAL" clId="{830DA5EC-B2E2-4BA7-BFC9-5C9E9611E886}" dt="2021-12-12T08:53:46.749" v="9654" actId="2711"/>
          <ac:spMkLst>
            <pc:docMk/>
            <pc:sldMasterMk cId="548617574" sldId="2147483663"/>
            <ac:spMk id="7" creationId="{4E99A51D-A8CE-4334-9D12-059C2C5F7692}"/>
          </ac:spMkLst>
        </pc:spChg>
        <pc:picChg chg="add mod">
          <ac:chgData name="Maksim Maltsau" userId="c1b7a005-f150-40c8-aee3-46b4b005edd0" providerId="ADAL" clId="{830DA5EC-B2E2-4BA7-BFC9-5C9E9611E886}" dt="2021-12-12T08:50:24.329" v="9646" actId="1076"/>
          <ac:picMkLst>
            <pc:docMk/>
            <pc:sldMasterMk cId="548617574" sldId="2147483663"/>
            <ac:picMk id="4" creationId="{306E4F66-DE13-42A0-9089-1CB7D7474047}"/>
          </ac:picMkLst>
        </pc:picChg>
        <pc:picChg chg="del">
          <ac:chgData name="Maksim Maltsau" userId="c1b7a005-f150-40c8-aee3-46b4b005edd0" providerId="ADAL" clId="{830DA5EC-B2E2-4BA7-BFC9-5C9E9611E886}" dt="2021-12-09T18:59:51.915" v="9353" actId="478"/>
          <ac:picMkLst>
            <pc:docMk/>
            <pc:sldMasterMk cId="548617574" sldId="2147483663"/>
            <ac:picMk id="8" creationId="{00000000-0000-0000-0000-000000000000}"/>
          </ac:picMkLst>
        </pc:picChg>
      </pc:sldMasterChg>
      <pc:sldMasterChg chg="addSp delSp modSp mod">
        <pc:chgData name="Maksim Maltsau" userId="c1b7a005-f150-40c8-aee3-46b4b005edd0" providerId="ADAL" clId="{830DA5EC-B2E2-4BA7-BFC9-5C9E9611E886}" dt="2021-12-12T08:53:21.220" v="9652" actId="1076"/>
        <pc:sldMasterMkLst>
          <pc:docMk/>
          <pc:sldMasterMk cId="1577352991" sldId="2147483676"/>
        </pc:sldMasterMkLst>
        <pc:spChg chg="mod">
          <ac:chgData name="Maksim Maltsau" userId="c1b7a005-f150-40c8-aee3-46b4b005edd0" providerId="ADAL" clId="{830DA5EC-B2E2-4BA7-BFC9-5C9E9611E886}" dt="2021-12-09T19:01:51.108" v="9362" actId="1076"/>
          <ac:spMkLst>
            <pc:docMk/>
            <pc:sldMasterMk cId="1577352991" sldId="2147483676"/>
            <ac:spMk id="3" creationId="{00000000-0000-0000-0000-000000000000}"/>
          </ac:spMkLst>
        </pc:spChg>
        <pc:spChg chg="del mod">
          <ac:chgData name="Maksim Maltsau" userId="c1b7a005-f150-40c8-aee3-46b4b005edd0" providerId="ADAL" clId="{830DA5EC-B2E2-4BA7-BFC9-5C9E9611E886}" dt="2021-12-09T19:01:39.923" v="9357" actId="478"/>
          <ac:spMkLst>
            <pc:docMk/>
            <pc:sldMasterMk cId="1577352991" sldId="2147483676"/>
            <ac:spMk id="7" creationId="{00000000-0000-0000-0000-000000000000}"/>
          </ac:spMkLst>
        </pc:spChg>
        <pc:spChg chg="mod">
          <ac:chgData name="Maksim Maltsau" userId="c1b7a005-f150-40c8-aee3-46b4b005edd0" providerId="ADAL" clId="{830DA5EC-B2E2-4BA7-BFC9-5C9E9611E886}" dt="2021-12-11T12:39:33.912" v="9592" actId="207"/>
          <ac:spMkLst>
            <pc:docMk/>
            <pc:sldMasterMk cId="1577352991" sldId="2147483676"/>
            <ac:spMk id="9" creationId="{00000000-0000-0000-0000-000000000000}"/>
          </ac:spMkLst>
        </pc:spChg>
        <pc:spChg chg="add mod ord">
          <ac:chgData name="Maksim Maltsau" userId="c1b7a005-f150-40c8-aee3-46b4b005edd0" providerId="ADAL" clId="{830DA5EC-B2E2-4BA7-BFC9-5C9E9611E886}" dt="2021-12-12T08:53:21.220" v="9652" actId="1076"/>
          <ac:spMkLst>
            <pc:docMk/>
            <pc:sldMasterMk cId="1577352991" sldId="2147483676"/>
            <ac:spMk id="10" creationId="{721EC425-DDCE-4524-9141-4C841D64A149}"/>
          </ac:spMkLst>
        </pc:spChg>
        <pc:spChg chg="del">
          <ac:chgData name="Maksim Maltsau" userId="c1b7a005-f150-40c8-aee3-46b4b005edd0" providerId="ADAL" clId="{830DA5EC-B2E2-4BA7-BFC9-5C9E9611E886}" dt="2021-12-03T12:08:58.334" v="7901" actId="478"/>
          <ac:spMkLst>
            <pc:docMk/>
            <pc:sldMasterMk cId="1577352991" sldId="2147483676"/>
            <ac:spMk id="10" creationId="{E078E00D-81AB-8847-9E12-0981E03F6A7D}"/>
          </ac:spMkLst>
        </pc:spChg>
        <pc:picChg chg="add del mod ord">
          <ac:chgData name="Maksim Maltsau" userId="c1b7a005-f150-40c8-aee3-46b4b005edd0" providerId="ADAL" clId="{830DA5EC-B2E2-4BA7-BFC9-5C9E9611E886}" dt="2021-12-09T19:24:50.829" v="9492" actId="478"/>
          <ac:picMkLst>
            <pc:docMk/>
            <pc:sldMasterMk cId="1577352991" sldId="2147483676"/>
            <ac:picMk id="5" creationId="{A51D4FF8-C67C-4A5A-AA8E-B889C9E1E893}"/>
          </ac:picMkLst>
        </pc:picChg>
        <pc:picChg chg="add mod">
          <ac:chgData name="Maksim Maltsau" userId="c1b7a005-f150-40c8-aee3-46b4b005edd0" providerId="ADAL" clId="{830DA5EC-B2E2-4BA7-BFC9-5C9E9611E886}" dt="2021-12-12T08:36:00.956" v="9642" actId="1076"/>
          <ac:picMkLst>
            <pc:docMk/>
            <pc:sldMasterMk cId="1577352991" sldId="2147483676"/>
            <ac:picMk id="5" creationId="{F6C06FE7-1541-488D-96FA-520798A02B84}"/>
          </ac:picMkLst>
        </pc:picChg>
        <pc:picChg chg="add del mod ord">
          <ac:chgData name="Maksim Maltsau" userId="c1b7a005-f150-40c8-aee3-46b4b005edd0" providerId="ADAL" clId="{830DA5EC-B2E2-4BA7-BFC9-5C9E9611E886}" dt="2021-12-12T08:35:24.162" v="9640" actId="478"/>
          <ac:picMkLst>
            <pc:docMk/>
            <pc:sldMasterMk cId="1577352991" sldId="2147483676"/>
            <ac:picMk id="7" creationId="{0849E817-48B2-4305-AA7C-ADC630D25627}"/>
          </ac:picMkLst>
        </pc:picChg>
        <pc:picChg chg="del">
          <ac:chgData name="Maksim Maltsau" userId="c1b7a005-f150-40c8-aee3-46b4b005edd0" providerId="ADAL" clId="{830DA5EC-B2E2-4BA7-BFC9-5C9E9611E886}" dt="2021-12-09T18:59:23.604" v="9350" actId="478"/>
          <ac:picMkLst>
            <pc:docMk/>
            <pc:sldMasterMk cId="1577352991" sldId="2147483676"/>
            <ac:picMk id="8" creationId="{00000000-0000-0000-0000-000000000000}"/>
          </ac:picMkLst>
        </pc:picChg>
        <pc:picChg chg="add del mod">
          <ac:chgData name="Maksim Maltsau" userId="c1b7a005-f150-40c8-aee3-46b4b005edd0" providerId="ADAL" clId="{830DA5EC-B2E2-4BA7-BFC9-5C9E9611E886}" dt="2021-12-12T08:35:23.265" v="9639" actId="478"/>
          <ac:picMkLst>
            <pc:docMk/>
            <pc:sldMasterMk cId="1577352991" sldId="2147483676"/>
            <ac:picMk id="8" creationId="{36B85A2D-3A80-4495-A28A-AF4405AF4394}"/>
          </ac:picMkLst>
        </pc:picChg>
        <pc:picChg chg="add mod ord">
          <ac:chgData name="Maksim Maltsau" userId="c1b7a005-f150-40c8-aee3-46b4b005edd0" providerId="ADAL" clId="{830DA5EC-B2E2-4BA7-BFC9-5C9E9611E886}" dt="2021-12-09T19:28:11.284" v="9588" actId="29295"/>
          <ac:picMkLst>
            <pc:docMk/>
            <pc:sldMasterMk cId="1577352991" sldId="2147483676"/>
            <ac:picMk id="11" creationId="{B7E9E514-1858-4B9C-9B9C-E06E1AC6E317}"/>
          </ac:picMkLst>
        </pc:picChg>
        <pc:picChg chg="add del mod">
          <ac:chgData name="Maksim Maltsau" userId="c1b7a005-f150-40c8-aee3-46b4b005edd0" providerId="ADAL" clId="{830DA5EC-B2E2-4BA7-BFC9-5C9E9611E886}" dt="2021-12-12T08:35:22.266" v="9638" actId="478"/>
          <ac:picMkLst>
            <pc:docMk/>
            <pc:sldMasterMk cId="1577352991" sldId="2147483676"/>
            <ac:picMk id="12" creationId="{A200F775-D336-41B1-BDBF-7F036A937D52}"/>
          </ac:picMkLst>
        </pc:picChg>
        <pc:picChg chg="add del mod">
          <ac:chgData name="Maksim Maltsau" userId="c1b7a005-f150-40c8-aee3-46b4b005edd0" providerId="ADAL" clId="{830DA5EC-B2E2-4BA7-BFC9-5C9E9611E886}" dt="2021-12-12T08:35:21.376" v="9637" actId="478"/>
          <ac:picMkLst>
            <pc:docMk/>
            <pc:sldMasterMk cId="1577352991" sldId="2147483676"/>
            <ac:picMk id="13" creationId="{C8B74363-5BD5-4ECD-A6DD-582026862984}"/>
          </ac:picMkLst>
        </pc:picChg>
        <pc:picChg chg="add del mod">
          <ac:chgData name="Maksim Maltsau" userId="c1b7a005-f150-40c8-aee3-46b4b005edd0" providerId="ADAL" clId="{830DA5EC-B2E2-4BA7-BFC9-5C9E9611E886}" dt="2021-12-12T08:35:20.330" v="9636" actId="478"/>
          <ac:picMkLst>
            <pc:docMk/>
            <pc:sldMasterMk cId="1577352991" sldId="2147483676"/>
            <ac:picMk id="14" creationId="{EDE28DE9-5366-4794-AFA2-A79171267DF4}"/>
          </ac:picMkLst>
        </pc:picChg>
        <pc:picChg chg="add del mod">
          <ac:chgData name="Maksim Maltsau" userId="c1b7a005-f150-40c8-aee3-46b4b005edd0" providerId="ADAL" clId="{830DA5EC-B2E2-4BA7-BFC9-5C9E9611E886}" dt="2021-12-12T08:35:19.455" v="9635" actId="478"/>
          <ac:picMkLst>
            <pc:docMk/>
            <pc:sldMasterMk cId="1577352991" sldId="2147483676"/>
            <ac:picMk id="15" creationId="{DB319204-6FFB-4F0E-A024-FF4FD89C47B3}"/>
          </ac:picMkLst>
        </pc:picChg>
        <pc:picChg chg="add del mod">
          <ac:chgData name="Maksim Maltsau" userId="c1b7a005-f150-40c8-aee3-46b4b005edd0" providerId="ADAL" clId="{830DA5EC-B2E2-4BA7-BFC9-5C9E9611E886}" dt="2021-12-11T13:01:35.822" v="9625" actId="478"/>
          <ac:picMkLst>
            <pc:docMk/>
            <pc:sldMasterMk cId="1577352991" sldId="2147483676"/>
            <ac:picMk id="16" creationId="{422F2D4A-D9A1-46A4-BAE4-E3E77CC7EAA9}"/>
          </ac:picMkLst>
        </pc:picChg>
        <pc:picChg chg="add del mod">
          <ac:chgData name="Maksim Maltsau" userId="c1b7a005-f150-40c8-aee3-46b4b005edd0" providerId="ADAL" clId="{830DA5EC-B2E2-4BA7-BFC9-5C9E9611E886}" dt="2021-12-11T13:01:35.822" v="9625" actId="478"/>
          <ac:picMkLst>
            <pc:docMk/>
            <pc:sldMasterMk cId="1577352991" sldId="2147483676"/>
            <ac:picMk id="17" creationId="{8766A111-0898-4924-B27D-841D68FF7DFB}"/>
          </ac:picMkLst>
        </pc:picChg>
        <pc:picChg chg="add del mod">
          <ac:chgData name="Maksim Maltsau" userId="c1b7a005-f150-40c8-aee3-46b4b005edd0" providerId="ADAL" clId="{830DA5EC-B2E2-4BA7-BFC9-5C9E9611E886}" dt="2021-12-11T13:01:35.822" v="9625" actId="478"/>
          <ac:picMkLst>
            <pc:docMk/>
            <pc:sldMasterMk cId="1577352991" sldId="2147483676"/>
            <ac:picMk id="18" creationId="{A40F665E-7765-4513-BF78-9BAF90D0E729}"/>
          </ac:picMkLst>
        </pc:picChg>
        <pc:picChg chg="add del mod">
          <ac:chgData name="Maksim Maltsau" userId="c1b7a005-f150-40c8-aee3-46b4b005edd0" providerId="ADAL" clId="{830DA5EC-B2E2-4BA7-BFC9-5C9E9611E886}" dt="2021-12-12T08:35:18.314" v="9634" actId="478"/>
          <ac:picMkLst>
            <pc:docMk/>
            <pc:sldMasterMk cId="1577352991" sldId="2147483676"/>
            <ac:picMk id="19" creationId="{AE1D49ED-BD4B-4F3F-8109-401ED59745FD}"/>
          </ac:picMkLst>
        </pc:picChg>
        <pc:picChg chg="add del mod">
          <ac:chgData name="Maksim Maltsau" userId="c1b7a005-f150-40c8-aee3-46b4b005edd0" providerId="ADAL" clId="{830DA5EC-B2E2-4BA7-BFC9-5C9E9611E886}" dt="2021-12-12T08:35:16.889" v="9633" actId="478"/>
          <ac:picMkLst>
            <pc:docMk/>
            <pc:sldMasterMk cId="1577352991" sldId="2147483676"/>
            <ac:picMk id="20" creationId="{E2CD92CB-250B-4FE1-A2B8-6A4AA5A21720}"/>
          </ac:picMkLst>
        </pc:picChg>
        <pc:picChg chg="add del mod">
          <ac:chgData name="Maksim Maltsau" userId="c1b7a005-f150-40c8-aee3-46b4b005edd0" providerId="ADAL" clId="{830DA5EC-B2E2-4BA7-BFC9-5C9E9611E886}" dt="2021-12-09T19:26:03.117" v="9538" actId="478"/>
          <ac:picMkLst>
            <pc:docMk/>
            <pc:sldMasterMk cId="1577352991" sldId="2147483676"/>
            <ac:picMk id="6146" creationId="{B2693538-2E88-45AF-AE4E-55D3B5D2249F}"/>
          </ac:picMkLst>
        </pc:picChg>
        <pc:picChg chg="add del">
          <ac:chgData name="Maksim Maltsau" userId="c1b7a005-f150-40c8-aee3-46b4b005edd0" providerId="ADAL" clId="{830DA5EC-B2E2-4BA7-BFC9-5C9E9611E886}" dt="2021-12-09T19:26:23.653" v="9540" actId="478"/>
          <ac:picMkLst>
            <pc:docMk/>
            <pc:sldMasterMk cId="1577352991" sldId="2147483676"/>
            <ac:picMk id="6148" creationId="{E4AA4869-B97D-4A89-BEBC-CF550C45BB78}"/>
          </ac:picMkLst>
        </pc:picChg>
      </pc:sldMasterChg>
    </pc:docChg>
  </pc:docChgLst>
  <pc:docChgLst>
    <pc:chgData name="Maksim Maltsau" userId="c1b7a005-f150-40c8-aee3-46b4b005edd0" providerId="ADAL" clId="{BCADAC52-5B29-4771-A7D9-479DC547CF16}"/>
    <pc:docChg chg="modSld">
      <pc:chgData name="Maksim Maltsau" userId="c1b7a005-f150-40c8-aee3-46b4b005edd0" providerId="ADAL" clId="{BCADAC52-5B29-4771-A7D9-479DC547CF16}" dt="2021-09-11T18:51:55.818" v="3" actId="20577"/>
      <pc:docMkLst>
        <pc:docMk/>
      </pc:docMkLst>
      <pc:sldChg chg="modSp mod">
        <pc:chgData name="Maksim Maltsau" userId="c1b7a005-f150-40c8-aee3-46b4b005edd0" providerId="ADAL" clId="{BCADAC52-5B29-4771-A7D9-479DC547CF16}" dt="2021-09-11T18:51:55.818" v="3" actId="20577"/>
        <pc:sldMkLst>
          <pc:docMk/>
          <pc:sldMk cId="1419472108" sldId="289"/>
        </pc:sldMkLst>
        <pc:spChg chg="mod">
          <ac:chgData name="Maksim Maltsau" userId="c1b7a005-f150-40c8-aee3-46b4b005edd0" providerId="ADAL" clId="{BCADAC52-5B29-4771-A7D9-479DC547CF16}" dt="2021-09-11T18:51:55.818" v="3" actId="20577"/>
          <ac:spMkLst>
            <pc:docMk/>
            <pc:sldMk cId="1419472108" sldId="289"/>
            <ac:spMk id="50" creationId="{DD64C20B-9603-46FC-A2CC-D50798838705}"/>
          </ac:spMkLst>
        </pc:spChg>
      </pc:sldChg>
    </pc:docChg>
  </pc:docChgLst>
  <pc:docChgLst>
    <pc:chgData name="Maksim Maltsau" userId="c1b7a005-f150-40c8-aee3-46b4b005edd0" providerId="ADAL" clId="{943F6477-54C0-4479-A4DE-AEA337AB2860}"/>
    <pc:docChg chg="undo custSel addSld delSld modSld sldOrd">
      <pc:chgData name="Maksim Maltsau" userId="c1b7a005-f150-40c8-aee3-46b4b005edd0" providerId="ADAL" clId="{943F6477-54C0-4479-A4DE-AEA337AB2860}" dt="2021-11-28T13:00:27.088" v="8164" actId="1076"/>
      <pc:docMkLst>
        <pc:docMk/>
      </pc:docMkLst>
      <pc:sldChg chg="modSp mod">
        <pc:chgData name="Maksim Maltsau" userId="c1b7a005-f150-40c8-aee3-46b4b005edd0" providerId="ADAL" clId="{943F6477-54C0-4479-A4DE-AEA337AB2860}" dt="2021-11-22T20:12:28.679" v="1922" actId="20577"/>
        <pc:sldMkLst>
          <pc:docMk/>
          <pc:sldMk cId="1641872572" sldId="278"/>
        </pc:sldMkLst>
        <pc:spChg chg="mod">
          <ac:chgData name="Maksim Maltsau" userId="c1b7a005-f150-40c8-aee3-46b4b005edd0" providerId="ADAL" clId="{943F6477-54C0-4479-A4DE-AEA337AB2860}" dt="2021-11-22T20:12:28.679" v="1922" actId="20577"/>
          <ac:spMkLst>
            <pc:docMk/>
            <pc:sldMk cId="1641872572" sldId="278"/>
            <ac:spMk id="13" creationId="{A7C8D043-B740-4694-8507-125CEE326BCF}"/>
          </ac:spMkLst>
        </pc:spChg>
      </pc:sldChg>
      <pc:sldChg chg="del">
        <pc:chgData name="Maksim Maltsau" userId="c1b7a005-f150-40c8-aee3-46b4b005edd0" providerId="ADAL" clId="{943F6477-54C0-4479-A4DE-AEA337AB2860}" dt="2021-11-22T19:00:16.636" v="452" actId="47"/>
        <pc:sldMkLst>
          <pc:docMk/>
          <pc:sldMk cId="310720667" sldId="280"/>
        </pc:sldMkLst>
      </pc:sldChg>
      <pc:sldChg chg="del">
        <pc:chgData name="Maksim Maltsau" userId="c1b7a005-f150-40c8-aee3-46b4b005edd0" providerId="ADAL" clId="{943F6477-54C0-4479-A4DE-AEA337AB2860}" dt="2021-11-22T19:00:13.914" v="450" actId="47"/>
        <pc:sldMkLst>
          <pc:docMk/>
          <pc:sldMk cId="3578153680" sldId="282"/>
        </pc:sldMkLst>
      </pc:sldChg>
      <pc:sldChg chg="del">
        <pc:chgData name="Maksim Maltsau" userId="c1b7a005-f150-40c8-aee3-46b4b005edd0" providerId="ADAL" clId="{943F6477-54C0-4479-A4DE-AEA337AB2860}" dt="2021-11-22T19:00:12.821" v="449" actId="47"/>
        <pc:sldMkLst>
          <pc:docMk/>
          <pc:sldMk cId="435228186" sldId="284"/>
        </pc:sldMkLst>
      </pc:sldChg>
      <pc:sldChg chg="addSp delSp modSp mod">
        <pc:chgData name="Maksim Maltsau" userId="c1b7a005-f150-40c8-aee3-46b4b005edd0" providerId="ADAL" clId="{943F6477-54C0-4479-A4DE-AEA337AB2860}" dt="2021-11-28T06:39:41.427" v="6576" actId="20577"/>
        <pc:sldMkLst>
          <pc:docMk/>
          <pc:sldMk cId="4150373483" sldId="287"/>
        </pc:sldMkLst>
        <pc:spChg chg="add mod">
          <ac:chgData name="Maksim Maltsau" userId="c1b7a005-f150-40c8-aee3-46b4b005edd0" providerId="ADAL" clId="{943F6477-54C0-4479-A4DE-AEA337AB2860}" dt="2021-11-21T19:41:42.944" v="199" actId="1076"/>
          <ac:spMkLst>
            <pc:docMk/>
            <pc:sldMk cId="4150373483" sldId="287"/>
            <ac:spMk id="20" creationId="{FEEC46C5-764A-41A4-91B1-81EF0E736B5A}"/>
          </ac:spMkLst>
        </pc:spChg>
        <pc:spChg chg="add del mod">
          <ac:chgData name="Maksim Maltsau" userId="c1b7a005-f150-40c8-aee3-46b4b005edd0" providerId="ADAL" clId="{943F6477-54C0-4479-A4DE-AEA337AB2860}" dt="2021-11-22T19:31:52.094" v="1054" actId="20577"/>
          <ac:spMkLst>
            <pc:docMk/>
            <pc:sldMk cId="4150373483" sldId="287"/>
            <ac:spMk id="23" creationId="{85B2CDA9-8AF0-4200-A196-755B065F28F4}"/>
          </ac:spMkLst>
        </pc:spChg>
        <pc:spChg chg="mod">
          <ac:chgData name="Maksim Maltsau" userId="c1b7a005-f150-40c8-aee3-46b4b005edd0" providerId="ADAL" clId="{943F6477-54C0-4479-A4DE-AEA337AB2860}" dt="2021-11-22T19:31:59.606" v="1076" actId="20577"/>
          <ac:spMkLst>
            <pc:docMk/>
            <pc:sldMk cId="4150373483" sldId="287"/>
            <ac:spMk id="25" creationId="{B9C7927E-1944-41B2-A025-C05BF0DCCB37}"/>
          </ac:spMkLst>
        </pc:spChg>
        <pc:spChg chg="add mod">
          <ac:chgData name="Maksim Maltsau" userId="c1b7a005-f150-40c8-aee3-46b4b005edd0" providerId="ADAL" clId="{943F6477-54C0-4479-A4DE-AEA337AB2860}" dt="2021-11-22T19:31:40.036" v="1044" actId="1076"/>
          <ac:spMkLst>
            <pc:docMk/>
            <pc:sldMk cId="4150373483" sldId="287"/>
            <ac:spMk id="26" creationId="{B41D10DB-877E-4208-B0DD-2B9642521B5C}"/>
          </ac:spMkLst>
        </pc:spChg>
        <pc:spChg chg="add del mod">
          <ac:chgData name="Maksim Maltsau" userId="c1b7a005-f150-40c8-aee3-46b4b005edd0" providerId="ADAL" clId="{943F6477-54C0-4479-A4DE-AEA337AB2860}" dt="2021-11-28T06:39:41.427" v="6576" actId="20577"/>
          <ac:spMkLst>
            <pc:docMk/>
            <pc:sldMk cId="4150373483" sldId="287"/>
            <ac:spMk id="28" creationId="{38F1F336-AE7B-45E8-B720-51AAC27D2543}"/>
          </ac:spMkLst>
        </pc:spChg>
        <pc:picChg chg="add mod">
          <ac:chgData name="Maksim Maltsau" userId="c1b7a005-f150-40c8-aee3-46b4b005edd0" providerId="ADAL" clId="{943F6477-54C0-4479-A4DE-AEA337AB2860}" dt="2021-11-21T19:41:42.944" v="199" actId="1076"/>
          <ac:picMkLst>
            <pc:docMk/>
            <pc:sldMk cId="4150373483" sldId="287"/>
            <ac:picMk id="2050" creationId="{8D225D51-5E5F-4F10-98CB-DC35130B8075}"/>
          </ac:picMkLst>
        </pc:picChg>
        <pc:picChg chg="add mod">
          <ac:chgData name="Maksim Maltsau" userId="c1b7a005-f150-40c8-aee3-46b4b005edd0" providerId="ADAL" clId="{943F6477-54C0-4479-A4DE-AEA337AB2860}" dt="2021-11-21T19:41:42.944" v="199" actId="1076"/>
          <ac:picMkLst>
            <pc:docMk/>
            <pc:sldMk cId="4150373483" sldId="287"/>
            <ac:picMk id="2052" creationId="{E5C73598-5A00-4207-A98F-CF85208A779D}"/>
          </ac:picMkLst>
        </pc:picChg>
        <pc:picChg chg="add mod">
          <ac:chgData name="Maksim Maltsau" userId="c1b7a005-f150-40c8-aee3-46b4b005edd0" providerId="ADAL" clId="{943F6477-54C0-4479-A4DE-AEA337AB2860}" dt="2021-11-21T19:41:42.944" v="199" actId="1076"/>
          <ac:picMkLst>
            <pc:docMk/>
            <pc:sldMk cId="4150373483" sldId="287"/>
            <ac:picMk id="2054" creationId="{28EFD3E7-D128-4992-BCAD-3C6E6AE28728}"/>
          </ac:picMkLst>
        </pc:picChg>
        <pc:picChg chg="add del">
          <ac:chgData name="Maksim Maltsau" userId="c1b7a005-f150-40c8-aee3-46b4b005edd0" providerId="ADAL" clId="{943F6477-54C0-4479-A4DE-AEA337AB2860}" dt="2021-11-22T19:31:27.432" v="1041"/>
          <ac:picMkLst>
            <pc:docMk/>
            <pc:sldMk cId="4150373483" sldId="287"/>
            <ac:picMk id="4098" creationId="{407960FA-BF22-4D29-9A6E-52B6F515E1F4}"/>
          </ac:picMkLst>
        </pc:picChg>
      </pc:sldChg>
      <pc:sldChg chg="del">
        <pc:chgData name="Maksim Maltsau" userId="c1b7a005-f150-40c8-aee3-46b4b005edd0" providerId="ADAL" clId="{943F6477-54C0-4479-A4DE-AEA337AB2860}" dt="2021-11-22T19:00:17.506" v="453" actId="47"/>
        <pc:sldMkLst>
          <pc:docMk/>
          <pc:sldMk cId="4269878395" sldId="288"/>
        </pc:sldMkLst>
      </pc:sldChg>
      <pc:sldChg chg="del">
        <pc:chgData name="Maksim Maltsau" userId="c1b7a005-f150-40c8-aee3-46b4b005edd0" providerId="ADAL" clId="{943F6477-54C0-4479-A4DE-AEA337AB2860}" dt="2021-11-22T19:00:15.700" v="451" actId="47"/>
        <pc:sldMkLst>
          <pc:docMk/>
          <pc:sldMk cId="1419472108" sldId="289"/>
        </pc:sldMkLst>
      </pc:sldChg>
      <pc:sldChg chg="modSp mod modClrScheme chgLayout">
        <pc:chgData name="Maksim Maltsau" userId="c1b7a005-f150-40c8-aee3-46b4b005edd0" providerId="ADAL" clId="{943F6477-54C0-4479-A4DE-AEA337AB2860}" dt="2021-11-21T19:26:41.213" v="29" actId="6549"/>
        <pc:sldMkLst>
          <pc:docMk/>
          <pc:sldMk cId="3585664791" sldId="290"/>
        </pc:sldMkLst>
        <pc:spChg chg="mod">
          <ac:chgData name="Maksim Maltsau" userId="c1b7a005-f150-40c8-aee3-46b4b005edd0" providerId="ADAL" clId="{943F6477-54C0-4479-A4DE-AEA337AB2860}" dt="2021-11-21T19:26:23.024" v="23" actId="255"/>
          <ac:spMkLst>
            <pc:docMk/>
            <pc:sldMk cId="3585664791" sldId="290"/>
            <ac:spMk id="2" creationId="{61E3477C-2CF0-4207-9BEC-62C1CB6EC447}"/>
          </ac:spMkLst>
        </pc:spChg>
        <pc:spChg chg="mod ord">
          <ac:chgData name="Maksim Maltsau" userId="c1b7a005-f150-40c8-aee3-46b4b005edd0" providerId="ADAL" clId="{943F6477-54C0-4479-A4DE-AEA337AB2860}" dt="2021-11-21T19:21:39.637" v="6" actId="26606"/>
          <ac:spMkLst>
            <pc:docMk/>
            <pc:sldMk cId="3585664791" sldId="290"/>
            <ac:spMk id="5" creationId="{3C45A41F-3927-4419-B6EF-27DE70580B21}"/>
          </ac:spMkLst>
        </pc:spChg>
        <pc:spChg chg="mod">
          <ac:chgData name="Maksim Maltsau" userId="c1b7a005-f150-40c8-aee3-46b4b005edd0" providerId="ADAL" clId="{943F6477-54C0-4479-A4DE-AEA337AB2860}" dt="2021-11-21T19:26:41.213" v="29" actId="6549"/>
          <ac:spMkLst>
            <pc:docMk/>
            <pc:sldMk cId="3585664791" sldId="290"/>
            <ac:spMk id="8" creationId="{B995E293-5471-4B95-B6F1-5A9EB3A798E2}"/>
          </ac:spMkLst>
        </pc:spChg>
        <pc:picChg chg="mod ord">
          <ac:chgData name="Maksim Maltsau" userId="c1b7a005-f150-40c8-aee3-46b4b005edd0" providerId="ADAL" clId="{943F6477-54C0-4479-A4DE-AEA337AB2860}" dt="2021-11-21T19:21:39.637" v="6" actId="26606"/>
          <ac:picMkLst>
            <pc:docMk/>
            <pc:sldMk cId="3585664791" sldId="290"/>
            <ac:picMk id="4" creationId="{2683D613-9D96-4D6F-849F-EBEDEA3C8239}"/>
          </ac:picMkLst>
        </pc:picChg>
      </pc:sldChg>
      <pc:sldChg chg="addSp modSp mod modClrScheme chgLayout">
        <pc:chgData name="Maksim Maltsau" userId="c1b7a005-f150-40c8-aee3-46b4b005edd0" providerId="ADAL" clId="{943F6477-54C0-4479-A4DE-AEA337AB2860}" dt="2021-11-22T18:30:56.100" v="262" actId="14100"/>
        <pc:sldMkLst>
          <pc:docMk/>
          <pc:sldMk cId="3454735535" sldId="291"/>
        </pc:sldMkLst>
        <pc:spChg chg="mod">
          <ac:chgData name="Maksim Maltsau" userId="c1b7a005-f150-40c8-aee3-46b4b005edd0" providerId="ADAL" clId="{943F6477-54C0-4479-A4DE-AEA337AB2860}" dt="2021-11-21T19:24:25.635" v="13" actId="403"/>
          <ac:spMkLst>
            <pc:docMk/>
            <pc:sldMk cId="3454735535" sldId="291"/>
            <ac:spMk id="2" creationId="{CF05376E-6316-4DC3-8025-9992A2D03526}"/>
          </ac:spMkLst>
        </pc:spChg>
        <pc:spChg chg="mod">
          <ac:chgData name="Maksim Maltsau" userId="c1b7a005-f150-40c8-aee3-46b4b005edd0" providerId="ADAL" clId="{943F6477-54C0-4479-A4DE-AEA337AB2860}" dt="2021-11-21T19:40:44.050" v="198" actId="20577"/>
          <ac:spMkLst>
            <pc:docMk/>
            <pc:sldMk cId="3454735535" sldId="291"/>
            <ac:spMk id="3" creationId="{F2DEC3BC-3F94-479B-88B8-197C97996DA1}"/>
          </ac:spMkLst>
        </pc:spChg>
        <pc:spChg chg="mod ord">
          <ac:chgData name="Maksim Maltsau" userId="c1b7a005-f150-40c8-aee3-46b4b005edd0" providerId="ADAL" clId="{943F6477-54C0-4479-A4DE-AEA337AB2860}" dt="2021-11-21T19:21:27.475" v="3" actId="26606"/>
          <ac:spMkLst>
            <pc:docMk/>
            <pc:sldMk cId="3454735535" sldId="291"/>
            <ac:spMk id="5" creationId="{AA8E0568-4201-404D-BB76-FF266F77D333}"/>
          </ac:spMkLst>
        </pc:spChg>
        <pc:picChg chg="add mod">
          <ac:chgData name="Maksim Maltsau" userId="c1b7a005-f150-40c8-aee3-46b4b005edd0" providerId="ADAL" clId="{943F6477-54C0-4479-A4DE-AEA337AB2860}" dt="2021-11-22T18:30:56.100" v="262" actId="14100"/>
          <ac:picMkLst>
            <pc:docMk/>
            <pc:sldMk cId="3454735535" sldId="291"/>
            <ac:picMk id="1026" creationId="{1771FADA-1C6F-4A89-9D33-FAF33DBE051E}"/>
          </ac:picMkLst>
        </pc:picChg>
      </pc:sldChg>
      <pc:sldChg chg="modSp mod">
        <pc:chgData name="Maksim Maltsau" userId="c1b7a005-f150-40c8-aee3-46b4b005edd0" providerId="ADAL" clId="{943F6477-54C0-4479-A4DE-AEA337AB2860}" dt="2021-11-22T18:31:46.187" v="277" actId="20577"/>
        <pc:sldMkLst>
          <pc:docMk/>
          <pc:sldMk cId="2953024850" sldId="292"/>
        </pc:sldMkLst>
        <pc:spChg chg="mod">
          <ac:chgData name="Maksim Maltsau" userId="c1b7a005-f150-40c8-aee3-46b4b005edd0" providerId="ADAL" clId="{943F6477-54C0-4479-A4DE-AEA337AB2860}" dt="2021-11-22T18:31:46.187" v="277" actId="20577"/>
          <ac:spMkLst>
            <pc:docMk/>
            <pc:sldMk cId="2953024850" sldId="292"/>
            <ac:spMk id="3" creationId="{FB1EAFD3-CB60-4B73-AB79-89AE5749A8AF}"/>
          </ac:spMkLst>
        </pc:spChg>
      </pc:sldChg>
      <pc:sldChg chg="modSp mod">
        <pc:chgData name="Maksim Maltsau" userId="c1b7a005-f150-40c8-aee3-46b4b005edd0" providerId="ADAL" clId="{943F6477-54C0-4479-A4DE-AEA337AB2860}" dt="2021-11-21T19:28:26.347" v="67" actId="20577"/>
        <pc:sldMkLst>
          <pc:docMk/>
          <pc:sldMk cId="2940620934" sldId="293"/>
        </pc:sldMkLst>
        <pc:spChg chg="mod">
          <ac:chgData name="Maksim Maltsau" userId="c1b7a005-f150-40c8-aee3-46b4b005edd0" providerId="ADAL" clId="{943F6477-54C0-4479-A4DE-AEA337AB2860}" dt="2021-11-21T19:28:26.347" v="67" actId="20577"/>
          <ac:spMkLst>
            <pc:docMk/>
            <pc:sldMk cId="2940620934" sldId="293"/>
            <ac:spMk id="2" creationId="{2AE38C6C-4A14-46F0-BCB3-E1CEF31FB208}"/>
          </ac:spMkLst>
        </pc:spChg>
      </pc:sldChg>
      <pc:sldChg chg="addSp delSp modSp mod">
        <pc:chgData name="Maksim Maltsau" userId="c1b7a005-f150-40c8-aee3-46b4b005edd0" providerId="ADAL" clId="{943F6477-54C0-4479-A4DE-AEA337AB2860}" dt="2021-11-25T19:25:07.148" v="3912" actId="20577"/>
        <pc:sldMkLst>
          <pc:docMk/>
          <pc:sldMk cId="2189360839" sldId="294"/>
        </pc:sldMkLst>
        <pc:spChg chg="add mod">
          <ac:chgData name="Maksim Maltsau" userId="c1b7a005-f150-40c8-aee3-46b4b005edd0" providerId="ADAL" clId="{943F6477-54C0-4479-A4DE-AEA337AB2860}" dt="2021-11-25T19:25:07.148" v="3912" actId="20577"/>
          <ac:spMkLst>
            <pc:docMk/>
            <pc:sldMk cId="2189360839" sldId="294"/>
            <ac:spMk id="3" creationId="{0116D2C4-F1D4-4F18-A9AC-63316B955059}"/>
          </ac:spMkLst>
        </pc:spChg>
        <pc:spChg chg="del mod">
          <ac:chgData name="Maksim Maltsau" userId="c1b7a005-f150-40c8-aee3-46b4b005edd0" providerId="ADAL" clId="{943F6477-54C0-4479-A4DE-AEA337AB2860}" dt="2021-11-22T18:35:53.345" v="315" actId="478"/>
          <ac:spMkLst>
            <pc:docMk/>
            <pc:sldMk cId="2189360839" sldId="294"/>
            <ac:spMk id="3" creationId="{6A7C9A08-158E-406E-9557-8FD1D550E28F}"/>
          </ac:spMkLst>
        </pc:spChg>
        <pc:spChg chg="add mod">
          <ac:chgData name="Maksim Maltsau" userId="c1b7a005-f150-40c8-aee3-46b4b005edd0" providerId="ADAL" clId="{943F6477-54C0-4479-A4DE-AEA337AB2860}" dt="2021-11-25T19:04:39.299" v="3410" actId="1076"/>
          <ac:spMkLst>
            <pc:docMk/>
            <pc:sldMk cId="2189360839" sldId="294"/>
            <ac:spMk id="7" creationId="{A27BCE1E-240F-40FD-A5EF-066C7F189795}"/>
          </ac:spMkLst>
        </pc:spChg>
        <pc:picChg chg="add mod">
          <ac:chgData name="Maksim Maltsau" userId="c1b7a005-f150-40c8-aee3-46b4b005edd0" providerId="ADAL" clId="{943F6477-54C0-4479-A4DE-AEA337AB2860}" dt="2021-11-25T19:04:27.722" v="3409" actId="1076"/>
          <ac:picMkLst>
            <pc:docMk/>
            <pc:sldMk cId="2189360839" sldId="294"/>
            <ac:picMk id="1026" creationId="{DEBBD475-E591-4452-934F-FF0B9F8A0D52}"/>
          </ac:picMkLst>
        </pc:picChg>
      </pc:sldChg>
      <pc:sldChg chg="delSp modSp new mod">
        <pc:chgData name="Maksim Maltsau" userId="c1b7a005-f150-40c8-aee3-46b4b005edd0" providerId="ADAL" clId="{943F6477-54C0-4479-A4DE-AEA337AB2860}" dt="2021-11-22T18:58:55.516" v="448" actId="1076"/>
        <pc:sldMkLst>
          <pc:docMk/>
          <pc:sldMk cId="1315781776" sldId="295"/>
        </pc:sldMkLst>
        <pc:spChg chg="del">
          <ac:chgData name="Maksim Maltsau" userId="c1b7a005-f150-40c8-aee3-46b4b005edd0" providerId="ADAL" clId="{943F6477-54C0-4479-A4DE-AEA337AB2860}" dt="2021-11-22T18:38:26.545" v="373" actId="478"/>
          <ac:spMkLst>
            <pc:docMk/>
            <pc:sldMk cId="1315781776" sldId="295"/>
            <ac:spMk id="2" creationId="{097AE036-56C7-4883-A6AD-818714E1325A}"/>
          </ac:spMkLst>
        </pc:spChg>
        <pc:spChg chg="mod">
          <ac:chgData name="Maksim Maltsau" userId="c1b7a005-f150-40c8-aee3-46b4b005edd0" providerId="ADAL" clId="{943F6477-54C0-4479-A4DE-AEA337AB2860}" dt="2021-11-22T18:58:55.516" v="448" actId="1076"/>
          <ac:spMkLst>
            <pc:docMk/>
            <pc:sldMk cId="1315781776" sldId="295"/>
            <ac:spMk id="3" creationId="{1B347A86-3646-4E99-9DF9-64C75A2E73B1}"/>
          </ac:spMkLst>
        </pc:spChg>
        <pc:spChg chg="del">
          <ac:chgData name="Maksim Maltsau" userId="c1b7a005-f150-40c8-aee3-46b4b005edd0" providerId="ADAL" clId="{943F6477-54C0-4479-A4DE-AEA337AB2860}" dt="2021-11-22T18:33:27.629" v="308" actId="478"/>
          <ac:spMkLst>
            <pc:docMk/>
            <pc:sldMk cId="1315781776" sldId="295"/>
            <ac:spMk id="4" creationId="{24865609-2530-42B9-AF4B-8E70BCB7FE15}"/>
          </ac:spMkLst>
        </pc:spChg>
      </pc:sldChg>
      <pc:sldChg chg="addSp delSp modSp new mod">
        <pc:chgData name="Maksim Maltsau" userId="c1b7a005-f150-40c8-aee3-46b4b005edd0" providerId="ADAL" clId="{943F6477-54C0-4479-A4DE-AEA337AB2860}" dt="2021-11-28T07:52:24.493" v="6796" actId="20577"/>
        <pc:sldMkLst>
          <pc:docMk/>
          <pc:sldMk cId="3335546043" sldId="296"/>
        </pc:sldMkLst>
        <pc:spChg chg="mod">
          <ac:chgData name="Maksim Maltsau" userId="c1b7a005-f150-40c8-aee3-46b4b005edd0" providerId="ADAL" clId="{943F6477-54C0-4479-A4DE-AEA337AB2860}" dt="2021-11-22T18:39:40.521" v="399" actId="20577"/>
          <ac:spMkLst>
            <pc:docMk/>
            <pc:sldMk cId="3335546043" sldId="296"/>
            <ac:spMk id="2" creationId="{590C07A5-89E5-45F4-B407-EC1CFF3BE0CB}"/>
          </ac:spMkLst>
        </pc:spChg>
        <pc:spChg chg="del">
          <ac:chgData name="Maksim Maltsau" userId="c1b7a005-f150-40c8-aee3-46b4b005edd0" providerId="ADAL" clId="{943F6477-54C0-4479-A4DE-AEA337AB2860}" dt="2021-11-22T18:53:55.517" v="400" actId="478"/>
          <ac:spMkLst>
            <pc:docMk/>
            <pc:sldMk cId="3335546043" sldId="296"/>
            <ac:spMk id="3" creationId="{3B5D95C9-8E61-437E-B30B-4ECB97FB64CC}"/>
          </ac:spMkLst>
        </pc:spChg>
        <pc:spChg chg="del">
          <ac:chgData name="Maksim Maltsau" userId="c1b7a005-f150-40c8-aee3-46b4b005edd0" providerId="ADAL" clId="{943F6477-54C0-4479-A4DE-AEA337AB2860}" dt="2021-11-22T18:53:56.494" v="401" actId="478"/>
          <ac:spMkLst>
            <pc:docMk/>
            <pc:sldMk cId="3335546043" sldId="296"/>
            <ac:spMk id="4" creationId="{EC5A1B95-F46A-4CC8-9334-4C7F9CFFE737}"/>
          </ac:spMkLst>
        </pc:spChg>
        <pc:spChg chg="add del mod">
          <ac:chgData name="Maksim Maltsau" userId="c1b7a005-f150-40c8-aee3-46b4b005edd0" providerId="ADAL" clId="{943F6477-54C0-4479-A4DE-AEA337AB2860}" dt="2021-11-22T19:21:04.255" v="479"/>
          <ac:spMkLst>
            <pc:docMk/>
            <pc:sldMk cId="3335546043" sldId="296"/>
            <ac:spMk id="6" creationId="{880E0166-682D-4D41-9AF5-92295FA1DC34}"/>
          </ac:spMkLst>
        </pc:spChg>
        <pc:spChg chg="add mod">
          <ac:chgData name="Maksim Maltsau" userId="c1b7a005-f150-40c8-aee3-46b4b005edd0" providerId="ADAL" clId="{943F6477-54C0-4479-A4DE-AEA337AB2860}" dt="2021-11-28T07:52:24.493" v="6796" actId="20577"/>
          <ac:spMkLst>
            <pc:docMk/>
            <pc:sldMk cId="3335546043" sldId="296"/>
            <ac:spMk id="7" creationId="{6BBD3817-1D6C-4D96-B58B-FF3BEFAA96F0}"/>
          </ac:spMkLst>
        </pc:spChg>
        <pc:picChg chg="add del mod">
          <ac:chgData name="Maksim Maltsau" userId="c1b7a005-f150-40c8-aee3-46b4b005edd0" providerId="ADAL" clId="{943F6477-54C0-4479-A4DE-AEA337AB2860}" dt="2021-11-22T19:07:14.653" v="455" actId="478"/>
          <ac:picMkLst>
            <pc:docMk/>
            <pc:sldMk cId="3335546043" sldId="296"/>
            <ac:picMk id="2050" creationId="{17F6F21C-264D-4832-8604-089B29E960C1}"/>
          </ac:picMkLst>
        </pc:picChg>
        <pc:picChg chg="add del mod">
          <ac:chgData name="Maksim Maltsau" userId="c1b7a005-f150-40c8-aee3-46b4b005edd0" providerId="ADAL" clId="{943F6477-54C0-4479-A4DE-AEA337AB2860}" dt="2021-11-22T19:08:33.677" v="460" actId="478"/>
          <ac:picMkLst>
            <pc:docMk/>
            <pc:sldMk cId="3335546043" sldId="296"/>
            <ac:picMk id="2052" creationId="{BA1853A2-97B4-4DD1-AE47-01FFB990482B}"/>
          </ac:picMkLst>
        </pc:picChg>
        <pc:picChg chg="add mod">
          <ac:chgData name="Maksim Maltsau" userId="c1b7a005-f150-40c8-aee3-46b4b005edd0" providerId="ADAL" clId="{943F6477-54C0-4479-A4DE-AEA337AB2860}" dt="2021-11-22T19:20:19.885" v="473" actId="1076"/>
          <ac:picMkLst>
            <pc:docMk/>
            <pc:sldMk cId="3335546043" sldId="296"/>
            <ac:picMk id="2054" creationId="{6DC30887-8A2B-4695-B0F3-BBF52E2EE01D}"/>
          </ac:picMkLst>
        </pc:picChg>
        <pc:picChg chg="add mod">
          <ac:chgData name="Maksim Maltsau" userId="c1b7a005-f150-40c8-aee3-46b4b005edd0" providerId="ADAL" clId="{943F6477-54C0-4479-A4DE-AEA337AB2860}" dt="2021-11-22T19:18:19.612" v="472" actId="1076"/>
          <ac:picMkLst>
            <pc:docMk/>
            <pc:sldMk cId="3335546043" sldId="296"/>
            <ac:picMk id="2056" creationId="{68334683-774A-4540-B54D-ACBA737EAF08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2T18:58:37.444" v="446" actId="20577"/>
        <pc:sldMkLst>
          <pc:docMk/>
          <pc:sldMk cId="334777077" sldId="297"/>
        </pc:sldMkLst>
        <pc:spChg chg="mod">
          <ac:chgData name="Maksim Maltsau" userId="c1b7a005-f150-40c8-aee3-46b4b005edd0" providerId="ADAL" clId="{943F6477-54C0-4479-A4DE-AEA337AB2860}" dt="2021-11-22T18:58:37.444" v="446" actId="20577"/>
          <ac:spMkLst>
            <pc:docMk/>
            <pc:sldMk cId="334777077" sldId="297"/>
            <ac:spMk id="2" creationId="{1537D2B4-D08A-4ECF-AA3E-1600C0516DFF}"/>
          </ac:spMkLst>
        </pc:spChg>
        <pc:spChg chg="del">
          <ac:chgData name="Maksim Maltsau" userId="c1b7a005-f150-40c8-aee3-46b4b005edd0" providerId="ADAL" clId="{943F6477-54C0-4479-A4DE-AEA337AB2860}" dt="2021-11-22T18:56:21.942" v="410" actId="478"/>
          <ac:spMkLst>
            <pc:docMk/>
            <pc:sldMk cId="334777077" sldId="297"/>
            <ac:spMk id="3" creationId="{FF46D156-821F-4E71-B64A-0DDF2973DE30}"/>
          </ac:spMkLst>
        </pc:spChg>
        <pc:spChg chg="del">
          <ac:chgData name="Maksim Maltsau" userId="c1b7a005-f150-40c8-aee3-46b4b005edd0" providerId="ADAL" clId="{943F6477-54C0-4479-A4DE-AEA337AB2860}" dt="2021-11-22T18:56:23.389" v="411" actId="478"/>
          <ac:spMkLst>
            <pc:docMk/>
            <pc:sldMk cId="334777077" sldId="297"/>
            <ac:spMk id="4" creationId="{C2ACD14B-48DE-48B9-98CC-AF3AED16FFC9}"/>
          </ac:spMkLst>
        </pc:spChg>
        <pc:picChg chg="add del">
          <ac:chgData name="Maksim Maltsau" userId="c1b7a005-f150-40c8-aee3-46b4b005edd0" providerId="ADAL" clId="{943F6477-54C0-4479-A4DE-AEA337AB2860}" dt="2021-11-22T18:56:31.751" v="413" actId="478"/>
          <ac:picMkLst>
            <pc:docMk/>
            <pc:sldMk cId="334777077" sldId="297"/>
            <ac:picMk id="3074" creationId="{B82F2763-A460-4506-8F72-5912CA12518B}"/>
          </ac:picMkLst>
        </pc:picChg>
        <pc:picChg chg="add del">
          <ac:chgData name="Maksim Maltsau" userId="c1b7a005-f150-40c8-aee3-46b4b005edd0" providerId="ADAL" clId="{943F6477-54C0-4479-A4DE-AEA337AB2860}" dt="2021-11-22T18:57:03.353" v="415"/>
          <ac:picMkLst>
            <pc:docMk/>
            <pc:sldMk cId="334777077" sldId="297"/>
            <ac:picMk id="3076" creationId="{A2A43926-57E2-45A3-BE52-D4076EFC83BC}"/>
          </ac:picMkLst>
        </pc:picChg>
        <pc:picChg chg="add del">
          <ac:chgData name="Maksim Maltsau" userId="c1b7a005-f150-40c8-aee3-46b4b005edd0" providerId="ADAL" clId="{943F6477-54C0-4479-A4DE-AEA337AB2860}" dt="2021-11-22T18:57:28.261" v="417" actId="478"/>
          <ac:picMkLst>
            <pc:docMk/>
            <pc:sldMk cId="334777077" sldId="297"/>
            <ac:picMk id="3078" creationId="{685C622C-AD5A-4284-8C41-9928A9560E2C}"/>
          </ac:picMkLst>
        </pc:picChg>
        <pc:picChg chg="add mod">
          <ac:chgData name="Maksim Maltsau" userId="c1b7a005-f150-40c8-aee3-46b4b005edd0" providerId="ADAL" clId="{943F6477-54C0-4479-A4DE-AEA337AB2860}" dt="2021-11-22T18:58:17.363" v="421" actId="1076"/>
          <ac:picMkLst>
            <pc:docMk/>
            <pc:sldMk cId="334777077" sldId="297"/>
            <ac:picMk id="3080" creationId="{35E13787-05A5-4DA0-83D8-BACB93C690BF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8T06:47:09.261" v="6584" actId="20577"/>
        <pc:sldMkLst>
          <pc:docMk/>
          <pc:sldMk cId="993296965" sldId="298"/>
        </pc:sldMkLst>
        <pc:spChg chg="mod">
          <ac:chgData name="Maksim Maltsau" userId="c1b7a005-f150-40c8-aee3-46b4b005edd0" providerId="ADAL" clId="{943F6477-54C0-4479-A4DE-AEA337AB2860}" dt="2021-11-28T06:47:09.261" v="6584" actId="20577"/>
          <ac:spMkLst>
            <pc:docMk/>
            <pc:sldMk cId="993296965" sldId="298"/>
            <ac:spMk id="2" creationId="{2E3E9927-6774-402F-B082-E1CF30381E54}"/>
          </ac:spMkLst>
        </pc:spChg>
        <pc:spChg chg="add mod">
          <ac:chgData name="Maksim Maltsau" userId="c1b7a005-f150-40c8-aee3-46b4b005edd0" providerId="ADAL" clId="{943F6477-54C0-4479-A4DE-AEA337AB2860}" dt="2021-11-25T07:36:26.855" v="3259" actId="1076"/>
          <ac:spMkLst>
            <pc:docMk/>
            <pc:sldMk cId="993296965" sldId="298"/>
            <ac:spMk id="3" creationId="{79FE2ACD-0AC4-4B7A-9B5A-F101F2E58AA8}"/>
          </ac:spMkLst>
        </pc:spChg>
        <pc:spChg chg="del mod">
          <ac:chgData name="Maksim Maltsau" userId="c1b7a005-f150-40c8-aee3-46b4b005edd0" providerId="ADAL" clId="{943F6477-54C0-4479-A4DE-AEA337AB2860}" dt="2021-11-22T19:37:39.244" v="1101" actId="478"/>
          <ac:spMkLst>
            <pc:docMk/>
            <pc:sldMk cId="993296965" sldId="298"/>
            <ac:spMk id="3" creationId="{94D58CC4-8572-486C-9F0B-DB977EAFEA19}"/>
          </ac:spMkLst>
        </pc:spChg>
        <pc:spChg chg="del">
          <ac:chgData name="Maksim Maltsau" userId="c1b7a005-f150-40c8-aee3-46b4b005edd0" providerId="ADAL" clId="{943F6477-54C0-4479-A4DE-AEA337AB2860}" dt="2021-11-22T19:27:10.679" v="959" actId="478"/>
          <ac:spMkLst>
            <pc:docMk/>
            <pc:sldMk cId="993296965" sldId="298"/>
            <ac:spMk id="4" creationId="{4C26869E-5152-46F5-975E-45E69950C67B}"/>
          </ac:spMkLst>
        </pc:spChg>
        <pc:spChg chg="add mod">
          <ac:chgData name="Maksim Maltsau" userId="c1b7a005-f150-40c8-aee3-46b4b005edd0" providerId="ADAL" clId="{943F6477-54C0-4479-A4DE-AEA337AB2860}" dt="2021-11-25T19:35:19.017" v="4027" actId="20577"/>
          <ac:spMkLst>
            <pc:docMk/>
            <pc:sldMk cId="993296965" sldId="298"/>
            <ac:spMk id="6" creationId="{6769782D-65EF-4951-B682-E58FF0514B5E}"/>
          </ac:spMkLst>
        </pc:spChg>
        <pc:spChg chg="add mod">
          <ac:chgData name="Maksim Maltsau" userId="c1b7a005-f150-40c8-aee3-46b4b005edd0" providerId="ADAL" clId="{943F6477-54C0-4479-A4DE-AEA337AB2860}" dt="2021-11-25T07:41:44.681" v="3334" actId="1076"/>
          <ac:spMkLst>
            <pc:docMk/>
            <pc:sldMk cId="993296965" sldId="298"/>
            <ac:spMk id="7" creationId="{DAFB2852-1E1A-4FF0-B63A-FEAB51B8AF95}"/>
          </ac:spMkLst>
        </pc:spChg>
        <pc:spChg chg="add mod">
          <ac:chgData name="Maksim Maltsau" userId="c1b7a005-f150-40c8-aee3-46b4b005edd0" providerId="ADAL" clId="{943F6477-54C0-4479-A4DE-AEA337AB2860}" dt="2021-11-25T07:42:36.003" v="3350" actId="20577"/>
          <ac:spMkLst>
            <pc:docMk/>
            <pc:sldMk cId="993296965" sldId="298"/>
            <ac:spMk id="8" creationId="{E8FE2D55-BC40-4005-81D4-665492A91155}"/>
          </ac:spMkLst>
        </pc:spChg>
        <pc:picChg chg="add mod">
          <ac:chgData name="Maksim Maltsau" userId="c1b7a005-f150-40c8-aee3-46b4b005edd0" providerId="ADAL" clId="{943F6477-54C0-4479-A4DE-AEA337AB2860}" dt="2021-11-25T07:39:02.801" v="3316" actId="14100"/>
          <ac:picMkLst>
            <pc:docMk/>
            <pc:sldMk cId="993296965" sldId="298"/>
            <ac:picMk id="4" creationId="{83188690-E32C-425E-AEFF-F5269170EB9F}"/>
          </ac:picMkLst>
        </pc:picChg>
        <pc:picChg chg="add del mod">
          <ac:chgData name="Maksim Maltsau" userId="c1b7a005-f150-40c8-aee3-46b4b005edd0" providerId="ADAL" clId="{943F6477-54C0-4479-A4DE-AEA337AB2860}" dt="2021-11-23T17:48:19.275" v="2710" actId="478"/>
          <ac:picMkLst>
            <pc:docMk/>
            <pc:sldMk cId="993296965" sldId="298"/>
            <ac:picMk id="7" creationId="{12148623-C45B-4534-86D0-C2130A3A189F}"/>
          </ac:picMkLst>
        </pc:picChg>
      </pc:sldChg>
      <pc:sldChg chg="delSp modSp new mod">
        <pc:chgData name="Maksim Maltsau" userId="c1b7a005-f150-40c8-aee3-46b4b005edd0" providerId="ADAL" clId="{943F6477-54C0-4479-A4DE-AEA337AB2860}" dt="2021-11-23T17:03:52.265" v="2709" actId="20577"/>
        <pc:sldMkLst>
          <pc:docMk/>
          <pc:sldMk cId="3546480352" sldId="299"/>
        </pc:sldMkLst>
        <pc:spChg chg="mod">
          <ac:chgData name="Maksim Maltsau" userId="c1b7a005-f150-40c8-aee3-46b4b005edd0" providerId="ADAL" clId="{943F6477-54C0-4479-A4DE-AEA337AB2860}" dt="2021-11-22T19:43:39.277" v="1383" actId="20577"/>
          <ac:spMkLst>
            <pc:docMk/>
            <pc:sldMk cId="3546480352" sldId="299"/>
            <ac:spMk id="2" creationId="{574A472B-C887-47DE-89E5-14FC8DD81AE5}"/>
          </ac:spMkLst>
        </pc:spChg>
        <pc:spChg chg="mod">
          <ac:chgData name="Maksim Maltsau" userId="c1b7a005-f150-40c8-aee3-46b4b005edd0" providerId="ADAL" clId="{943F6477-54C0-4479-A4DE-AEA337AB2860}" dt="2021-11-23T17:03:52.265" v="2709" actId="20577"/>
          <ac:spMkLst>
            <pc:docMk/>
            <pc:sldMk cId="3546480352" sldId="299"/>
            <ac:spMk id="3" creationId="{F9C620B2-8502-4A59-879D-3AEF7F588CD7}"/>
          </ac:spMkLst>
        </pc:spChg>
        <pc:spChg chg="del">
          <ac:chgData name="Maksim Maltsau" userId="c1b7a005-f150-40c8-aee3-46b4b005edd0" providerId="ADAL" clId="{943F6477-54C0-4479-A4DE-AEA337AB2860}" dt="2021-11-22T19:43:42.580" v="1384" actId="478"/>
          <ac:spMkLst>
            <pc:docMk/>
            <pc:sldMk cId="3546480352" sldId="299"/>
            <ac:spMk id="4" creationId="{9530C8DE-8D65-4B07-A816-F60E45B43152}"/>
          </ac:spMkLst>
        </pc:spChg>
      </pc:sldChg>
      <pc:sldChg chg="addSp delSp modSp new mod">
        <pc:chgData name="Maksim Maltsau" userId="c1b7a005-f150-40c8-aee3-46b4b005edd0" providerId="ADAL" clId="{943F6477-54C0-4479-A4DE-AEA337AB2860}" dt="2021-11-23T17:01:18.786" v="2696" actId="20577"/>
        <pc:sldMkLst>
          <pc:docMk/>
          <pc:sldMk cId="3969494577" sldId="300"/>
        </pc:sldMkLst>
        <pc:spChg chg="mod">
          <ac:chgData name="Maksim Maltsau" userId="c1b7a005-f150-40c8-aee3-46b4b005edd0" providerId="ADAL" clId="{943F6477-54C0-4479-A4DE-AEA337AB2860}" dt="2021-11-22T19:46:22.996" v="1515" actId="20577"/>
          <ac:spMkLst>
            <pc:docMk/>
            <pc:sldMk cId="3969494577" sldId="300"/>
            <ac:spMk id="2" creationId="{02DC13F6-BC0C-4B43-A24E-44FF880140D1}"/>
          </ac:spMkLst>
        </pc:spChg>
        <pc:spChg chg="mod">
          <ac:chgData name="Maksim Maltsau" userId="c1b7a005-f150-40c8-aee3-46b4b005edd0" providerId="ADAL" clId="{943F6477-54C0-4479-A4DE-AEA337AB2860}" dt="2021-11-23T17:01:18.786" v="2696" actId="20577"/>
          <ac:spMkLst>
            <pc:docMk/>
            <pc:sldMk cId="3969494577" sldId="300"/>
            <ac:spMk id="3" creationId="{F8DFC07B-3839-4B13-A6D8-E5F517A57F10}"/>
          </ac:spMkLst>
        </pc:spChg>
        <pc:spChg chg="del">
          <ac:chgData name="Maksim Maltsau" userId="c1b7a005-f150-40c8-aee3-46b4b005edd0" providerId="ADAL" clId="{943F6477-54C0-4479-A4DE-AEA337AB2860}" dt="2021-11-22T19:46:09.276" v="1469" actId="478"/>
          <ac:spMkLst>
            <pc:docMk/>
            <pc:sldMk cId="3969494577" sldId="300"/>
            <ac:spMk id="4" creationId="{6245DE66-A1A4-477D-8A0D-73748BBECD5F}"/>
          </ac:spMkLst>
        </pc:spChg>
        <pc:picChg chg="add mod">
          <ac:chgData name="Maksim Maltsau" userId="c1b7a005-f150-40c8-aee3-46b4b005edd0" providerId="ADAL" clId="{943F6477-54C0-4479-A4DE-AEA337AB2860}" dt="2021-11-22T19:55:48.320" v="1573" actId="1076"/>
          <ac:picMkLst>
            <pc:docMk/>
            <pc:sldMk cId="3969494577" sldId="300"/>
            <ac:picMk id="7" creationId="{7C316D68-D774-4E7A-AA5F-FC7A04A95269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8T06:43:40.506" v="6579" actId="20577"/>
        <pc:sldMkLst>
          <pc:docMk/>
          <pc:sldMk cId="1282774421" sldId="301"/>
        </pc:sldMkLst>
        <pc:spChg chg="mod">
          <ac:chgData name="Maksim Maltsau" userId="c1b7a005-f150-40c8-aee3-46b4b005edd0" providerId="ADAL" clId="{943F6477-54C0-4479-A4DE-AEA337AB2860}" dt="2021-11-22T19:59:19.834" v="1812" actId="20577"/>
          <ac:spMkLst>
            <pc:docMk/>
            <pc:sldMk cId="1282774421" sldId="301"/>
            <ac:spMk id="2" creationId="{A83B26A5-CF23-4CBC-A3B5-A0548DE943F1}"/>
          </ac:spMkLst>
        </pc:spChg>
        <pc:spChg chg="del">
          <ac:chgData name="Maksim Maltsau" userId="c1b7a005-f150-40c8-aee3-46b4b005edd0" providerId="ADAL" clId="{943F6477-54C0-4479-A4DE-AEA337AB2860}" dt="2021-11-22T19:59:23.554" v="1814" actId="478"/>
          <ac:spMkLst>
            <pc:docMk/>
            <pc:sldMk cId="1282774421" sldId="301"/>
            <ac:spMk id="3" creationId="{EB903579-EF0B-4960-A567-9F5C0F585B1F}"/>
          </ac:spMkLst>
        </pc:spChg>
        <pc:spChg chg="del">
          <ac:chgData name="Maksim Maltsau" userId="c1b7a005-f150-40c8-aee3-46b4b005edd0" providerId="ADAL" clId="{943F6477-54C0-4479-A4DE-AEA337AB2860}" dt="2021-11-22T19:59:22.364" v="1813" actId="478"/>
          <ac:spMkLst>
            <pc:docMk/>
            <pc:sldMk cId="1282774421" sldId="301"/>
            <ac:spMk id="4" creationId="{E85EFB17-ABA6-408B-A364-87B9E737B621}"/>
          </ac:spMkLst>
        </pc:spChg>
        <pc:spChg chg="add mod">
          <ac:chgData name="Maksim Maltsau" userId="c1b7a005-f150-40c8-aee3-46b4b005edd0" providerId="ADAL" clId="{943F6477-54C0-4479-A4DE-AEA337AB2860}" dt="2021-11-28T06:43:40.506" v="6579" actId="20577"/>
          <ac:spMkLst>
            <pc:docMk/>
            <pc:sldMk cId="1282774421" sldId="301"/>
            <ac:spMk id="6" creationId="{C7625A00-7E16-4178-98B1-50B408C2DCAD}"/>
          </ac:spMkLst>
        </pc:spChg>
        <pc:picChg chg="add del">
          <ac:chgData name="Maksim Maltsau" userId="c1b7a005-f150-40c8-aee3-46b4b005edd0" providerId="ADAL" clId="{943F6477-54C0-4479-A4DE-AEA337AB2860}" dt="2021-11-23T16:58:39.771" v="2679" actId="478"/>
          <ac:picMkLst>
            <pc:docMk/>
            <pc:sldMk cId="1282774421" sldId="301"/>
            <ac:picMk id="1026" creationId="{6DBA60EA-9AAC-4CF6-A269-5B5F42E2F78E}"/>
          </ac:picMkLst>
        </pc:picChg>
        <pc:picChg chg="add del mod">
          <ac:chgData name="Maksim Maltsau" userId="c1b7a005-f150-40c8-aee3-46b4b005edd0" providerId="ADAL" clId="{943F6477-54C0-4479-A4DE-AEA337AB2860}" dt="2021-11-23T16:59:34.946" v="2685" actId="478"/>
          <ac:picMkLst>
            <pc:docMk/>
            <pc:sldMk cId="1282774421" sldId="301"/>
            <ac:picMk id="1028" creationId="{0C221932-5907-44BB-B910-3BE1563350ED}"/>
          </ac:picMkLst>
        </pc:picChg>
        <pc:picChg chg="add del mod">
          <ac:chgData name="Maksim Maltsau" userId="c1b7a005-f150-40c8-aee3-46b4b005edd0" providerId="ADAL" clId="{943F6477-54C0-4479-A4DE-AEA337AB2860}" dt="2021-11-25T19:32:39.693" v="3995" actId="478"/>
          <ac:picMkLst>
            <pc:docMk/>
            <pc:sldMk cId="1282774421" sldId="301"/>
            <ac:picMk id="1030" creationId="{0339E396-E435-472B-85F1-284E9BEFC79B}"/>
          </ac:picMkLst>
        </pc:picChg>
        <pc:picChg chg="add mod">
          <ac:chgData name="Maksim Maltsau" userId="c1b7a005-f150-40c8-aee3-46b4b005edd0" providerId="ADAL" clId="{943F6477-54C0-4479-A4DE-AEA337AB2860}" dt="2021-11-25T19:32:54.298" v="4000" actId="1076"/>
          <ac:picMkLst>
            <pc:docMk/>
            <pc:sldMk cId="1282774421" sldId="301"/>
            <ac:picMk id="2050" creationId="{24CFA845-ED71-4E43-A6BA-D8F270CB7B38}"/>
          </ac:picMkLst>
        </pc:picChg>
        <pc:picChg chg="add del mod">
          <ac:chgData name="Maksim Maltsau" userId="c1b7a005-f150-40c8-aee3-46b4b005edd0" providerId="ADAL" clId="{943F6477-54C0-4479-A4DE-AEA337AB2860}" dt="2021-11-22T20:10:02.101" v="1897" actId="478"/>
          <ac:picMkLst>
            <pc:docMk/>
            <pc:sldMk cId="1282774421" sldId="301"/>
            <ac:picMk id="5122" creationId="{3EE25F0F-4A7F-4B8A-96A4-3EF00BF24688}"/>
          </ac:picMkLst>
        </pc:picChg>
        <pc:picChg chg="add del mod">
          <ac:chgData name="Maksim Maltsau" userId="c1b7a005-f150-40c8-aee3-46b4b005edd0" providerId="ADAL" clId="{943F6477-54C0-4479-A4DE-AEA337AB2860}" dt="2021-11-23T16:58:36.471" v="2677" actId="478"/>
          <ac:picMkLst>
            <pc:docMk/>
            <pc:sldMk cId="1282774421" sldId="301"/>
            <ac:picMk id="5124" creationId="{D687BE5F-538F-438A-8E54-CFB5604ED1C1}"/>
          </ac:picMkLst>
        </pc:picChg>
      </pc:sldChg>
      <pc:sldChg chg="addSp modSp add mod">
        <pc:chgData name="Maksim Maltsau" userId="c1b7a005-f150-40c8-aee3-46b4b005edd0" providerId="ADAL" clId="{943F6477-54C0-4479-A4DE-AEA337AB2860}" dt="2021-11-23T07:03:25.379" v="2676" actId="20577"/>
        <pc:sldMkLst>
          <pc:docMk/>
          <pc:sldMk cId="2387100429" sldId="302"/>
        </pc:sldMkLst>
        <pc:spChg chg="mod">
          <ac:chgData name="Maksim Maltsau" userId="c1b7a005-f150-40c8-aee3-46b4b005edd0" providerId="ADAL" clId="{943F6477-54C0-4479-A4DE-AEA337AB2860}" dt="2021-11-22T20:21:38.599" v="1998" actId="20577"/>
          <ac:spMkLst>
            <pc:docMk/>
            <pc:sldMk cId="2387100429" sldId="302"/>
            <ac:spMk id="2" creationId="{574A472B-C887-47DE-89E5-14FC8DD81AE5}"/>
          </ac:spMkLst>
        </pc:spChg>
        <pc:spChg chg="mod">
          <ac:chgData name="Maksim Maltsau" userId="c1b7a005-f150-40c8-aee3-46b4b005edd0" providerId="ADAL" clId="{943F6477-54C0-4479-A4DE-AEA337AB2860}" dt="2021-11-23T07:03:25.379" v="2676" actId="20577"/>
          <ac:spMkLst>
            <pc:docMk/>
            <pc:sldMk cId="2387100429" sldId="302"/>
            <ac:spMk id="3" creationId="{F9C620B2-8502-4A59-879D-3AEF7F588CD7}"/>
          </ac:spMkLst>
        </pc:spChg>
        <pc:picChg chg="add mod modCrop">
          <ac:chgData name="Maksim Maltsau" userId="c1b7a005-f150-40c8-aee3-46b4b005edd0" providerId="ADAL" clId="{943F6477-54C0-4479-A4DE-AEA337AB2860}" dt="2021-11-23T07:02:35.050" v="2671" actId="1076"/>
          <ac:picMkLst>
            <pc:docMk/>
            <pc:sldMk cId="2387100429" sldId="302"/>
            <ac:picMk id="6" creationId="{4903D810-F7E9-4E05-8C16-FB71D60C84EA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5T19:39:47.543" v="4033" actId="20577"/>
        <pc:sldMkLst>
          <pc:docMk/>
          <pc:sldMk cId="2786715275" sldId="303"/>
        </pc:sldMkLst>
        <pc:spChg chg="mod">
          <ac:chgData name="Maksim Maltsau" userId="c1b7a005-f150-40c8-aee3-46b4b005edd0" providerId="ADAL" clId="{943F6477-54C0-4479-A4DE-AEA337AB2860}" dt="2021-11-25T19:39:47.543" v="4033" actId="20577"/>
          <ac:spMkLst>
            <pc:docMk/>
            <pc:sldMk cId="2786715275" sldId="303"/>
            <ac:spMk id="2" creationId="{6D441B46-80D1-4F61-A9F7-BA62002EC127}"/>
          </ac:spMkLst>
        </pc:spChg>
        <pc:spChg chg="del">
          <ac:chgData name="Maksim Maltsau" userId="c1b7a005-f150-40c8-aee3-46b4b005edd0" providerId="ADAL" clId="{943F6477-54C0-4479-A4DE-AEA337AB2860}" dt="2021-11-23T18:24:30.213" v="2749" actId="478"/>
          <ac:spMkLst>
            <pc:docMk/>
            <pc:sldMk cId="2786715275" sldId="303"/>
            <ac:spMk id="3" creationId="{56557D90-CFA0-41C1-B5D3-59820940099A}"/>
          </ac:spMkLst>
        </pc:spChg>
        <pc:spChg chg="del">
          <ac:chgData name="Maksim Maltsau" userId="c1b7a005-f150-40c8-aee3-46b4b005edd0" providerId="ADAL" clId="{943F6477-54C0-4479-A4DE-AEA337AB2860}" dt="2021-11-22T20:26:52.371" v="2416" actId="478"/>
          <ac:spMkLst>
            <pc:docMk/>
            <pc:sldMk cId="2786715275" sldId="303"/>
            <ac:spMk id="4" creationId="{94034052-BE3B-4CF4-8FFB-4DB0531AA886}"/>
          </ac:spMkLst>
        </pc:spChg>
        <pc:spChg chg="add mod">
          <ac:chgData name="Maksim Maltsau" userId="c1b7a005-f150-40c8-aee3-46b4b005edd0" providerId="ADAL" clId="{943F6477-54C0-4479-A4DE-AEA337AB2860}" dt="2021-11-23T18:28:51.346" v="2966" actId="6549"/>
          <ac:spMkLst>
            <pc:docMk/>
            <pc:sldMk cId="2786715275" sldId="303"/>
            <ac:spMk id="7" creationId="{C0CEFE8C-8FD2-47D8-9A2A-A65E75FB410C}"/>
          </ac:spMkLst>
        </pc:spChg>
        <pc:picChg chg="add mod">
          <ac:chgData name="Maksim Maltsau" userId="c1b7a005-f150-40c8-aee3-46b4b005edd0" providerId="ADAL" clId="{943F6477-54C0-4479-A4DE-AEA337AB2860}" dt="2021-11-24T07:11:40.995" v="3120" actId="1076"/>
          <ac:picMkLst>
            <pc:docMk/>
            <pc:sldMk cId="2786715275" sldId="303"/>
            <ac:picMk id="4" creationId="{0D8F7C6E-21DC-47EF-8E55-2D861F120F0A}"/>
          </ac:picMkLst>
        </pc:picChg>
        <pc:picChg chg="add del mod">
          <ac:chgData name="Maksim Maltsau" userId="c1b7a005-f150-40c8-aee3-46b4b005edd0" providerId="ADAL" clId="{943F6477-54C0-4479-A4DE-AEA337AB2860}" dt="2021-11-24T07:10:58.650" v="3109" actId="478"/>
          <ac:picMkLst>
            <pc:docMk/>
            <pc:sldMk cId="2786715275" sldId="303"/>
            <ac:picMk id="6" creationId="{2226CF67-977F-4F24-B60E-3155AD3C6C28}"/>
          </ac:picMkLst>
        </pc:picChg>
        <pc:picChg chg="add mod">
          <ac:chgData name="Maksim Maltsau" userId="c1b7a005-f150-40c8-aee3-46b4b005edd0" providerId="ADAL" clId="{943F6477-54C0-4479-A4DE-AEA337AB2860}" dt="2021-11-24T07:45:29.546" v="3145" actId="1076"/>
          <ac:picMkLst>
            <pc:docMk/>
            <pc:sldMk cId="2786715275" sldId="303"/>
            <ac:picMk id="6" creationId="{480A88E2-1613-4C65-924D-20E482BCEFC5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4T07:48:06.177" v="3202" actId="20577"/>
        <pc:sldMkLst>
          <pc:docMk/>
          <pc:sldMk cId="1749323775" sldId="304"/>
        </pc:sldMkLst>
        <pc:spChg chg="mod">
          <ac:chgData name="Maksim Maltsau" userId="c1b7a005-f150-40c8-aee3-46b4b005edd0" providerId="ADAL" clId="{943F6477-54C0-4479-A4DE-AEA337AB2860}" dt="2021-11-24T07:48:06.177" v="3202" actId="20577"/>
          <ac:spMkLst>
            <pc:docMk/>
            <pc:sldMk cId="1749323775" sldId="304"/>
            <ac:spMk id="2" creationId="{ACCD2272-DBD4-4011-9F0E-EFE2E1C37BD2}"/>
          </ac:spMkLst>
        </pc:spChg>
        <pc:spChg chg="del">
          <ac:chgData name="Maksim Maltsau" userId="c1b7a005-f150-40c8-aee3-46b4b005edd0" providerId="ADAL" clId="{943F6477-54C0-4479-A4DE-AEA337AB2860}" dt="2021-11-23T18:49:07.505" v="2967" actId="478"/>
          <ac:spMkLst>
            <pc:docMk/>
            <pc:sldMk cId="1749323775" sldId="304"/>
            <ac:spMk id="3" creationId="{D6040CAE-1D50-4A9D-8E46-FB3884283EB1}"/>
          </ac:spMkLst>
        </pc:spChg>
        <pc:spChg chg="del">
          <ac:chgData name="Maksim Maltsau" userId="c1b7a005-f150-40c8-aee3-46b4b005edd0" providerId="ADAL" clId="{943F6477-54C0-4479-A4DE-AEA337AB2860}" dt="2021-11-23T18:49:08.847" v="2968" actId="478"/>
          <ac:spMkLst>
            <pc:docMk/>
            <pc:sldMk cId="1749323775" sldId="304"/>
            <ac:spMk id="4" creationId="{C9F82190-2086-48E5-8BE3-DC0BED6B8E92}"/>
          </ac:spMkLst>
        </pc:spChg>
        <pc:spChg chg="add mod">
          <ac:chgData name="Maksim Maltsau" userId="c1b7a005-f150-40c8-aee3-46b4b005edd0" providerId="ADAL" clId="{943F6477-54C0-4479-A4DE-AEA337AB2860}" dt="2021-11-24T07:47:59.466" v="3200" actId="6549"/>
          <ac:spMkLst>
            <pc:docMk/>
            <pc:sldMk cId="1749323775" sldId="304"/>
            <ac:spMk id="8" creationId="{CB1F12A6-FA33-4549-9078-928DBEA26213}"/>
          </ac:spMkLst>
        </pc:spChg>
        <pc:picChg chg="add mod">
          <ac:chgData name="Maksim Maltsau" userId="c1b7a005-f150-40c8-aee3-46b4b005edd0" providerId="ADAL" clId="{943F6477-54C0-4479-A4DE-AEA337AB2860}" dt="2021-11-24T07:46:20.132" v="3152" actId="1076"/>
          <ac:picMkLst>
            <pc:docMk/>
            <pc:sldMk cId="1749323775" sldId="304"/>
            <ac:picMk id="4" creationId="{C8B5A6BC-310D-4A54-B811-DC58DB740B88}"/>
          </ac:picMkLst>
        </pc:picChg>
        <pc:picChg chg="add del mod">
          <ac:chgData name="Maksim Maltsau" userId="c1b7a005-f150-40c8-aee3-46b4b005edd0" providerId="ADAL" clId="{943F6477-54C0-4479-A4DE-AEA337AB2860}" dt="2021-11-24T07:40:16.628" v="3121" actId="478"/>
          <ac:picMkLst>
            <pc:docMk/>
            <pc:sldMk cId="1749323775" sldId="304"/>
            <ac:picMk id="7" creationId="{F5B806DF-8317-4152-B87B-ADF4C4898C3E}"/>
          </ac:picMkLst>
        </pc:picChg>
        <pc:picChg chg="add del mod">
          <ac:chgData name="Maksim Maltsau" userId="c1b7a005-f150-40c8-aee3-46b4b005edd0" providerId="ADAL" clId="{943F6477-54C0-4479-A4DE-AEA337AB2860}" dt="2021-11-24T07:45:54.964" v="3148" actId="478"/>
          <ac:picMkLst>
            <pc:docMk/>
            <pc:sldMk cId="1749323775" sldId="304"/>
            <ac:picMk id="9" creationId="{9CF744D3-B058-4172-A7E9-A0F0F3B9B5BF}"/>
          </ac:picMkLst>
        </pc:picChg>
        <pc:picChg chg="add mod">
          <ac:chgData name="Maksim Maltsau" userId="c1b7a005-f150-40c8-aee3-46b4b005edd0" providerId="ADAL" clId="{943F6477-54C0-4479-A4DE-AEA337AB2860}" dt="2021-11-24T07:45:58.938" v="3149"/>
          <ac:picMkLst>
            <pc:docMk/>
            <pc:sldMk cId="1749323775" sldId="304"/>
            <ac:picMk id="10" creationId="{5590EC51-2836-45FC-9B8A-605B8CB4BAFC}"/>
          </ac:picMkLst>
        </pc:picChg>
      </pc:sldChg>
      <pc:sldChg chg="addSp delSp modSp new mod modClrScheme chgLayout">
        <pc:chgData name="Maksim Maltsau" userId="c1b7a005-f150-40c8-aee3-46b4b005edd0" providerId="ADAL" clId="{943F6477-54C0-4479-A4DE-AEA337AB2860}" dt="2021-11-28T13:00:27.088" v="8164" actId="1076"/>
        <pc:sldMkLst>
          <pc:docMk/>
          <pc:sldMk cId="2468163020" sldId="305"/>
        </pc:sldMkLst>
        <pc:spChg chg="add del mod">
          <ac:chgData name="Maksim Maltsau" userId="c1b7a005-f150-40c8-aee3-46b4b005edd0" providerId="ADAL" clId="{943F6477-54C0-4479-A4DE-AEA337AB2860}" dt="2021-11-22T20:33:04.807" v="2658" actId="20577"/>
          <ac:spMkLst>
            <pc:docMk/>
            <pc:sldMk cId="2468163020" sldId="305"/>
            <ac:spMk id="2" creationId="{EAD28577-D39A-4397-8431-F88505301F4E}"/>
          </ac:spMkLst>
        </pc:spChg>
        <pc:spChg chg="del">
          <ac:chgData name="Maksim Maltsau" userId="c1b7a005-f150-40c8-aee3-46b4b005edd0" providerId="ADAL" clId="{943F6477-54C0-4479-A4DE-AEA337AB2860}" dt="2021-11-22T20:27:39.781" v="2445" actId="478"/>
          <ac:spMkLst>
            <pc:docMk/>
            <pc:sldMk cId="2468163020" sldId="305"/>
            <ac:spMk id="3" creationId="{062D9B7E-A019-4D95-A4FA-C5857D2C7E5A}"/>
          </ac:spMkLst>
        </pc:spChg>
        <pc:spChg chg="del">
          <ac:chgData name="Maksim Maltsau" userId="c1b7a005-f150-40c8-aee3-46b4b005edd0" providerId="ADAL" clId="{943F6477-54C0-4479-A4DE-AEA337AB2860}" dt="2021-11-22T20:27:40.782" v="2446" actId="478"/>
          <ac:spMkLst>
            <pc:docMk/>
            <pc:sldMk cId="2468163020" sldId="305"/>
            <ac:spMk id="4" creationId="{D10F5BE0-7ACB-444F-BD3E-0E6BD7E4F507}"/>
          </ac:spMkLst>
        </pc:spChg>
        <pc:spChg chg="mod ord modVis">
          <ac:chgData name="Maksim Maltsau" userId="c1b7a005-f150-40c8-aee3-46b4b005edd0" providerId="ADAL" clId="{943F6477-54C0-4479-A4DE-AEA337AB2860}" dt="2021-11-22T20:28:32.591" v="2471" actId="26606"/>
          <ac:spMkLst>
            <pc:docMk/>
            <pc:sldMk cId="2468163020" sldId="305"/>
            <ac:spMk id="5" creationId="{2726DB6E-AFBC-4549-8235-38B635B56A98}"/>
          </ac:spMkLst>
        </pc:spChg>
        <pc:picChg chg="add mod">
          <ac:chgData name="Maksim Maltsau" userId="c1b7a005-f150-40c8-aee3-46b4b005edd0" providerId="ADAL" clId="{943F6477-54C0-4479-A4DE-AEA337AB2860}" dt="2021-11-28T13:00:10.505" v="8161" actId="1076"/>
          <ac:picMkLst>
            <pc:docMk/>
            <pc:sldMk cId="2468163020" sldId="305"/>
            <ac:picMk id="6" creationId="{5D3DDAE4-0F68-415D-8522-3852C758FD30}"/>
          </ac:picMkLst>
        </pc:picChg>
        <pc:picChg chg="add mod">
          <ac:chgData name="Maksim Maltsau" userId="c1b7a005-f150-40c8-aee3-46b4b005edd0" providerId="ADAL" clId="{943F6477-54C0-4479-A4DE-AEA337AB2860}" dt="2021-11-28T13:00:27.088" v="8164" actId="1076"/>
          <ac:picMkLst>
            <pc:docMk/>
            <pc:sldMk cId="2468163020" sldId="305"/>
            <ac:picMk id="7" creationId="{ED734A13-3059-403E-BDF8-A3D5DA2BFE9E}"/>
          </ac:picMkLst>
        </pc:picChg>
        <pc:picChg chg="add mod">
          <ac:chgData name="Maksim Maltsau" userId="c1b7a005-f150-40c8-aee3-46b4b005edd0" providerId="ADAL" clId="{943F6477-54C0-4479-A4DE-AEA337AB2860}" dt="2021-11-28T12:59:19.873" v="8155" actId="1076"/>
          <ac:picMkLst>
            <pc:docMk/>
            <pc:sldMk cId="2468163020" sldId="305"/>
            <ac:picMk id="6146" creationId="{A0EFCCA3-6175-44B3-8F87-7451927C41FE}"/>
          </ac:picMkLst>
        </pc:picChg>
        <pc:picChg chg="add mod">
          <ac:chgData name="Maksim Maltsau" userId="c1b7a005-f150-40c8-aee3-46b4b005edd0" providerId="ADAL" clId="{943F6477-54C0-4479-A4DE-AEA337AB2860}" dt="2021-11-28T12:59:57.256" v="8159" actId="14100"/>
          <ac:picMkLst>
            <pc:docMk/>
            <pc:sldMk cId="2468163020" sldId="305"/>
            <ac:picMk id="13314" creationId="{CAEDC870-F354-41E5-9CED-9D331EBDA854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2T20:28:24.917" v="2469" actId="20577"/>
        <pc:sldMkLst>
          <pc:docMk/>
          <pc:sldMk cId="3694847062" sldId="306"/>
        </pc:sldMkLst>
        <pc:spChg chg="del">
          <ac:chgData name="Maksim Maltsau" userId="c1b7a005-f150-40c8-aee3-46b4b005edd0" providerId="ADAL" clId="{943F6477-54C0-4479-A4DE-AEA337AB2860}" dt="2021-11-22T20:28:05.301" v="2452" actId="478"/>
          <ac:spMkLst>
            <pc:docMk/>
            <pc:sldMk cId="3694847062" sldId="306"/>
            <ac:spMk id="3" creationId="{2A2B8F49-E9C3-4097-A6B8-3A6FF1844B67}"/>
          </ac:spMkLst>
        </pc:spChg>
        <pc:spChg chg="del">
          <ac:chgData name="Maksim Maltsau" userId="c1b7a005-f150-40c8-aee3-46b4b005edd0" providerId="ADAL" clId="{943F6477-54C0-4479-A4DE-AEA337AB2860}" dt="2021-11-22T20:27:53.389" v="2451" actId="478"/>
          <ac:spMkLst>
            <pc:docMk/>
            <pc:sldMk cId="3694847062" sldId="306"/>
            <ac:spMk id="4" creationId="{A112BAE6-835E-4E38-AB14-0980EEBBDA09}"/>
          </ac:spMkLst>
        </pc:spChg>
        <pc:spChg chg="add mod">
          <ac:chgData name="Maksim Maltsau" userId="c1b7a005-f150-40c8-aee3-46b4b005edd0" providerId="ADAL" clId="{943F6477-54C0-4479-A4DE-AEA337AB2860}" dt="2021-11-22T20:28:24.917" v="2469" actId="20577"/>
          <ac:spMkLst>
            <pc:docMk/>
            <pc:sldMk cId="3694847062" sldId="306"/>
            <ac:spMk id="6" creationId="{08AFE4F6-A679-4440-A099-615F97569454}"/>
          </ac:spMkLst>
        </pc:spChg>
      </pc:sldChg>
      <pc:sldChg chg="addSp delSp modSp add mod">
        <pc:chgData name="Maksim Maltsau" userId="c1b7a005-f150-40c8-aee3-46b4b005edd0" providerId="ADAL" clId="{943F6477-54C0-4479-A4DE-AEA337AB2860}" dt="2021-11-24T07:48:09.162" v="3204" actId="20577"/>
        <pc:sldMkLst>
          <pc:docMk/>
          <pc:sldMk cId="1042039113" sldId="307"/>
        </pc:sldMkLst>
        <pc:spChg chg="mod">
          <ac:chgData name="Maksim Maltsau" userId="c1b7a005-f150-40c8-aee3-46b4b005edd0" providerId="ADAL" clId="{943F6477-54C0-4479-A4DE-AEA337AB2860}" dt="2021-11-24T07:48:09.162" v="3204" actId="20577"/>
          <ac:spMkLst>
            <pc:docMk/>
            <pc:sldMk cId="1042039113" sldId="307"/>
            <ac:spMk id="2" creationId="{ACCD2272-DBD4-4011-9F0E-EFE2E1C37BD2}"/>
          </ac:spMkLst>
        </pc:spChg>
        <pc:spChg chg="mod">
          <ac:chgData name="Maksim Maltsau" userId="c1b7a005-f150-40c8-aee3-46b4b005edd0" providerId="ADAL" clId="{943F6477-54C0-4479-A4DE-AEA337AB2860}" dt="2021-11-24T07:47:07.728" v="3173" actId="6549"/>
          <ac:spMkLst>
            <pc:docMk/>
            <pc:sldMk cId="1042039113" sldId="307"/>
            <ac:spMk id="8" creationId="{CB1F12A6-FA33-4549-9078-928DBEA26213}"/>
          </ac:spMkLst>
        </pc:spChg>
        <pc:picChg chg="del">
          <ac:chgData name="Maksim Maltsau" userId="c1b7a005-f150-40c8-aee3-46b4b005edd0" providerId="ADAL" clId="{943F6477-54C0-4479-A4DE-AEA337AB2860}" dt="2021-11-24T07:40:58.842" v="3127" actId="478"/>
          <ac:picMkLst>
            <pc:docMk/>
            <pc:sldMk cId="1042039113" sldId="307"/>
            <ac:picMk id="4" creationId="{C8B5A6BC-310D-4A54-B811-DC58DB740B88}"/>
          </ac:picMkLst>
        </pc:picChg>
        <pc:picChg chg="add del mod">
          <ac:chgData name="Maksim Maltsau" userId="c1b7a005-f150-40c8-aee3-46b4b005edd0" providerId="ADAL" clId="{943F6477-54C0-4479-A4DE-AEA337AB2860}" dt="2021-11-24T07:46:32.134" v="3154" actId="1076"/>
          <ac:picMkLst>
            <pc:docMk/>
            <pc:sldMk cId="1042039113" sldId="307"/>
            <ac:picMk id="6" creationId="{0D471BD3-8F16-4AC0-BA8A-1851E3311ED6}"/>
          </ac:picMkLst>
        </pc:picChg>
        <pc:picChg chg="add del mod">
          <ac:chgData name="Maksim Maltsau" userId="c1b7a005-f150-40c8-aee3-46b4b005edd0" providerId="ADAL" clId="{943F6477-54C0-4479-A4DE-AEA337AB2860}" dt="2021-11-24T07:44:35.337" v="3140" actId="22"/>
          <ac:picMkLst>
            <pc:docMk/>
            <pc:sldMk cId="1042039113" sldId="307"/>
            <ac:picMk id="9" creationId="{07CB64D0-12B9-47DF-BBD9-8AA9C85DB3B9}"/>
          </ac:picMkLst>
        </pc:picChg>
        <pc:picChg chg="add mod">
          <ac:chgData name="Maksim Maltsau" userId="c1b7a005-f150-40c8-aee3-46b4b005edd0" providerId="ADAL" clId="{943F6477-54C0-4479-A4DE-AEA337AB2860}" dt="2021-11-24T07:46:05.122" v="3150"/>
          <ac:picMkLst>
            <pc:docMk/>
            <pc:sldMk cId="1042039113" sldId="307"/>
            <ac:picMk id="10" creationId="{0F8495D3-922B-4C0A-9EF9-B56D0F4CC9C5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5T19:01:32.638" v="3408" actId="1076"/>
        <pc:sldMkLst>
          <pc:docMk/>
          <pc:sldMk cId="4285015748" sldId="308"/>
        </pc:sldMkLst>
        <pc:spChg chg="mod">
          <ac:chgData name="Maksim Maltsau" userId="c1b7a005-f150-40c8-aee3-46b4b005edd0" providerId="ADAL" clId="{943F6477-54C0-4479-A4DE-AEA337AB2860}" dt="2021-11-25T18:36:22.459" v="3400" actId="20577"/>
          <ac:spMkLst>
            <pc:docMk/>
            <pc:sldMk cId="4285015748" sldId="308"/>
            <ac:spMk id="2" creationId="{D0F83D6D-C48C-4B23-9E14-460634A09AD0}"/>
          </ac:spMkLst>
        </pc:spChg>
        <pc:spChg chg="del mod">
          <ac:chgData name="Maksim Maltsau" userId="c1b7a005-f150-40c8-aee3-46b4b005edd0" providerId="ADAL" clId="{943F6477-54C0-4479-A4DE-AEA337AB2860}" dt="2021-11-25T18:37:23.194" v="3404" actId="478"/>
          <ac:spMkLst>
            <pc:docMk/>
            <pc:sldMk cId="4285015748" sldId="308"/>
            <ac:spMk id="3" creationId="{9F7F3894-C6BF-43E5-8D54-CD34B495B728}"/>
          </ac:spMkLst>
        </pc:spChg>
        <pc:spChg chg="del">
          <ac:chgData name="Maksim Maltsau" userId="c1b7a005-f150-40c8-aee3-46b4b005edd0" providerId="ADAL" clId="{943F6477-54C0-4479-A4DE-AEA337AB2860}" dt="2021-11-25T18:35:05.092" v="3352" actId="478"/>
          <ac:spMkLst>
            <pc:docMk/>
            <pc:sldMk cId="4285015748" sldId="308"/>
            <ac:spMk id="4" creationId="{99D98CB1-82BF-4B8B-9DCA-FA115737CE4F}"/>
          </ac:spMkLst>
        </pc:spChg>
        <pc:spChg chg="add del mod">
          <ac:chgData name="Maksim Maltsau" userId="c1b7a005-f150-40c8-aee3-46b4b005edd0" providerId="ADAL" clId="{943F6477-54C0-4479-A4DE-AEA337AB2860}" dt="2021-11-25T18:37:25.531" v="3405" actId="478"/>
          <ac:spMkLst>
            <pc:docMk/>
            <pc:sldMk cId="4285015748" sldId="308"/>
            <ac:spMk id="8" creationId="{E5DB7F25-FB46-4C5B-BEB3-5AF7D6EFB81C}"/>
          </ac:spMkLst>
        </pc:spChg>
        <pc:picChg chg="add mod">
          <ac:chgData name="Maksim Maltsau" userId="c1b7a005-f150-40c8-aee3-46b4b005edd0" providerId="ADAL" clId="{943F6477-54C0-4479-A4DE-AEA337AB2860}" dt="2021-11-25T18:36:27.185" v="3401"/>
          <ac:picMkLst>
            <pc:docMk/>
            <pc:sldMk cId="4285015748" sldId="308"/>
            <ac:picMk id="6" creationId="{66BD44E4-DC12-42B2-963F-43E03EF359FA}"/>
          </ac:picMkLst>
        </pc:picChg>
        <pc:picChg chg="add mod">
          <ac:chgData name="Maksim Maltsau" userId="c1b7a005-f150-40c8-aee3-46b4b005edd0" providerId="ADAL" clId="{943F6477-54C0-4479-A4DE-AEA337AB2860}" dt="2021-11-25T19:01:32.638" v="3408" actId="1076"/>
          <ac:picMkLst>
            <pc:docMk/>
            <pc:sldMk cId="4285015748" sldId="308"/>
            <ac:picMk id="1026" creationId="{B40E6D38-5C71-4D3D-9171-1CEEEC638661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8T08:01:34.371" v="6974" actId="20577"/>
        <pc:sldMkLst>
          <pc:docMk/>
          <pc:sldMk cId="3192505249" sldId="309"/>
        </pc:sldMkLst>
        <pc:spChg chg="mod">
          <ac:chgData name="Maksim Maltsau" userId="c1b7a005-f150-40c8-aee3-46b4b005edd0" providerId="ADAL" clId="{943F6477-54C0-4479-A4DE-AEA337AB2860}" dt="2021-11-25T19:43:10.410" v="4077" actId="403"/>
          <ac:spMkLst>
            <pc:docMk/>
            <pc:sldMk cId="3192505249" sldId="309"/>
            <ac:spMk id="2" creationId="{76C78F9C-0F37-4A0A-99C7-8E8AB4A75E4E}"/>
          </ac:spMkLst>
        </pc:spChg>
        <pc:spChg chg="add del mod">
          <ac:chgData name="Maksim Maltsau" userId="c1b7a005-f150-40c8-aee3-46b4b005edd0" providerId="ADAL" clId="{943F6477-54C0-4479-A4DE-AEA337AB2860}" dt="2021-11-28T05:22:55.566" v="5296"/>
          <ac:spMkLst>
            <pc:docMk/>
            <pc:sldMk cId="3192505249" sldId="309"/>
            <ac:spMk id="3" creationId="{FD3F324D-3148-495A-AE2B-5DF1C99C249E}"/>
          </ac:spMkLst>
        </pc:spChg>
        <pc:spChg chg="del mod">
          <ac:chgData name="Maksim Maltsau" userId="c1b7a005-f150-40c8-aee3-46b4b005edd0" providerId="ADAL" clId="{943F6477-54C0-4479-A4DE-AEA337AB2860}" dt="2021-11-28T05:17:04.186" v="5280" actId="478"/>
          <ac:spMkLst>
            <pc:docMk/>
            <pc:sldMk cId="3192505249" sldId="309"/>
            <ac:spMk id="4" creationId="{7306DE27-09B7-4CF0-B2C9-28C1D1ADE80B}"/>
          </ac:spMkLst>
        </pc:spChg>
        <pc:spChg chg="add del mod">
          <ac:chgData name="Maksim Maltsau" userId="c1b7a005-f150-40c8-aee3-46b4b005edd0" providerId="ADAL" clId="{943F6477-54C0-4479-A4DE-AEA337AB2860}" dt="2021-11-28T05:17:06.628" v="5281" actId="478"/>
          <ac:spMkLst>
            <pc:docMk/>
            <pc:sldMk cId="3192505249" sldId="309"/>
            <ac:spMk id="9" creationId="{7C18CA38-3787-4F56-A83B-62197BDF9703}"/>
          </ac:spMkLst>
        </pc:spChg>
        <pc:spChg chg="add del mod">
          <ac:chgData name="Maksim Maltsau" userId="c1b7a005-f150-40c8-aee3-46b4b005edd0" providerId="ADAL" clId="{943F6477-54C0-4479-A4DE-AEA337AB2860}" dt="2021-11-28T05:22:52.551" v="5295"/>
          <ac:spMkLst>
            <pc:docMk/>
            <pc:sldMk cId="3192505249" sldId="309"/>
            <ac:spMk id="12" creationId="{BBACBF0F-ECDB-4059-A0EA-AE679AD26FA6}"/>
          </ac:spMkLst>
        </pc:spChg>
        <pc:spChg chg="add del mod">
          <ac:chgData name="Maksim Maltsau" userId="c1b7a005-f150-40c8-aee3-46b4b005edd0" providerId="ADAL" clId="{943F6477-54C0-4479-A4DE-AEA337AB2860}" dt="2021-11-28T05:23:28.623" v="5300"/>
          <ac:spMkLst>
            <pc:docMk/>
            <pc:sldMk cId="3192505249" sldId="309"/>
            <ac:spMk id="13" creationId="{5F7568C2-303F-4959-8D3A-D2DC32F16223}"/>
          </ac:spMkLst>
        </pc:spChg>
        <pc:spChg chg="add del">
          <ac:chgData name="Maksim Maltsau" userId="c1b7a005-f150-40c8-aee3-46b4b005edd0" providerId="ADAL" clId="{943F6477-54C0-4479-A4DE-AEA337AB2860}" dt="2021-11-28T05:23:24.868" v="5298"/>
          <ac:spMkLst>
            <pc:docMk/>
            <pc:sldMk cId="3192505249" sldId="309"/>
            <ac:spMk id="14" creationId="{6A8FDF65-0A2F-4C5A-BF0B-DC959D724735}"/>
          </ac:spMkLst>
        </pc:spChg>
        <pc:spChg chg="add del mod">
          <ac:chgData name="Maksim Maltsau" userId="c1b7a005-f150-40c8-aee3-46b4b005edd0" providerId="ADAL" clId="{943F6477-54C0-4479-A4DE-AEA337AB2860}" dt="2021-11-28T05:55:45.631" v="5655" actId="478"/>
          <ac:spMkLst>
            <pc:docMk/>
            <pc:sldMk cId="3192505249" sldId="309"/>
            <ac:spMk id="15" creationId="{E3EA7658-2E35-4E94-8DF1-D91FA3776D2F}"/>
          </ac:spMkLst>
        </pc:spChg>
        <pc:spChg chg="add del mod">
          <ac:chgData name="Maksim Maltsau" userId="c1b7a005-f150-40c8-aee3-46b4b005edd0" providerId="ADAL" clId="{943F6477-54C0-4479-A4DE-AEA337AB2860}" dt="2021-11-28T05:55:48.176" v="5656" actId="478"/>
          <ac:spMkLst>
            <pc:docMk/>
            <pc:sldMk cId="3192505249" sldId="309"/>
            <ac:spMk id="16" creationId="{F4484449-2CB1-49A0-AA31-009040B52AAB}"/>
          </ac:spMkLst>
        </pc:spChg>
        <pc:spChg chg="add del">
          <ac:chgData name="Maksim Maltsau" userId="c1b7a005-f150-40c8-aee3-46b4b005edd0" providerId="ADAL" clId="{943F6477-54C0-4479-A4DE-AEA337AB2860}" dt="2021-11-28T05:27:12.851" v="5327"/>
          <ac:spMkLst>
            <pc:docMk/>
            <pc:sldMk cId="3192505249" sldId="309"/>
            <ac:spMk id="17" creationId="{B4C5481C-DF0F-496E-9EAB-EAF107A79150}"/>
          </ac:spMkLst>
        </pc:spChg>
        <pc:spChg chg="add del mod">
          <ac:chgData name="Maksim Maltsau" userId="c1b7a005-f150-40c8-aee3-46b4b005edd0" providerId="ADAL" clId="{943F6477-54C0-4479-A4DE-AEA337AB2860}" dt="2021-11-28T05:55:53.271" v="5659" actId="478"/>
          <ac:spMkLst>
            <pc:docMk/>
            <pc:sldMk cId="3192505249" sldId="309"/>
            <ac:spMk id="18" creationId="{76A1C8AC-DB0F-4127-A881-82065FF3EFC1}"/>
          </ac:spMkLst>
        </pc:spChg>
        <pc:spChg chg="add del mod">
          <ac:chgData name="Maksim Maltsau" userId="c1b7a005-f150-40c8-aee3-46b4b005edd0" providerId="ADAL" clId="{943F6477-54C0-4479-A4DE-AEA337AB2860}" dt="2021-11-28T05:55:51.761" v="5658" actId="478"/>
          <ac:spMkLst>
            <pc:docMk/>
            <pc:sldMk cId="3192505249" sldId="309"/>
            <ac:spMk id="19" creationId="{691F43A0-EE37-45AA-8FCB-0E24DA44069F}"/>
          </ac:spMkLst>
        </pc:spChg>
        <pc:spChg chg="add del mod">
          <ac:chgData name="Maksim Maltsau" userId="c1b7a005-f150-40c8-aee3-46b4b005edd0" providerId="ADAL" clId="{943F6477-54C0-4479-A4DE-AEA337AB2860}" dt="2021-11-28T05:55:50.614" v="5657" actId="478"/>
          <ac:spMkLst>
            <pc:docMk/>
            <pc:sldMk cId="3192505249" sldId="309"/>
            <ac:spMk id="20" creationId="{CBDF75CC-4196-4EEB-9073-D053A5E5D92B}"/>
          </ac:spMkLst>
        </pc:spChg>
        <pc:spChg chg="add mod">
          <ac:chgData name="Maksim Maltsau" userId="c1b7a005-f150-40c8-aee3-46b4b005edd0" providerId="ADAL" clId="{943F6477-54C0-4479-A4DE-AEA337AB2860}" dt="2021-11-28T06:14:19.201" v="5891" actId="115"/>
          <ac:spMkLst>
            <pc:docMk/>
            <pc:sldMk cId="3192505249" sldId="309"/>
            <ac:spMk id="21" creationId="{D024E7BF-F84E-4CB4-819B-5C0C965B7C44}"/>
          </ac:spMkLst>
        </pc:spChg>
        <pc:spChg chg="add mod">
          <ac:chgData name="Maksim Maltsau" userId="c1b7a005-f150-40c8-aee3-46b4b005edd0" providerId="ADAL" clId="{943F6477-54C0-4479-A4DE-AEA337AB2860}" dt="2021-11-28T08:00:56.300" v="6967" actId="404"/>
          <ac:spMkLst>
            <pc:docMk/>
            <pc:sldMk cId="3192505249" sldId="309"/>
            <ac:spMk id="23" creationId="{2699BE99-9329-48F3-B362-0D694C80C2A3}"/>
          </ac:spMkLst>
        </pc:spChg>
        <pc:spChg chg="add mod">
          <ac:chgData name="Maksim Maltsau" userId="c1b7a005-f150-40c8-aee3-46b4b005edd0" providerId="ADAL" clId="{943F6477-54C0-4479-A4DE-AEA337AB2860}" dt="2021-11-28T06:00:00.999" v="5874" actId="1076"/>
          <ac:spMkLst>
            <pc:docMk/>
            <pc:sldMk cId="3192505249" sldId="309"/>
            <ac:spMk id="24" creationId="{927010EC-9D26-4C6E-A701-EDBFB3E216D5}"/>
          </ac:spMkLst>
        </pc:spChg>
        <pc:spChg chg="add mod">
          <ac:chgData name="Maksim Maltsau" userId="c1b7a005-f150-40c8-aee3-46b4b005edd0" providerId="ADAL" clId="{943F6477-54C0-4479-A4DE-AEA337AB2860}" dt="2021-11-28T08:01:34.371" v="6974" actId="20577"/>
          <ac:spMkLst>
            <pc:docMk/>
            <pc:sldMk cId="3192505249" sldId="309"/>
            <ac:spMk id="26" creationId="{174559B9-0488-48F2-A0B0-86C0023408D9}"/>
          </ac:spMkLst>
        </pc:spChg>
        <pc:picChg chg="add del mod">
          <ac:chgData name="Maksim Maltsau" userId="c1b7a005-f150-40c8-aee3-46b4b005edd0" providerId="ADAL" clId="{943F6477-54C0-4479-A4DE-AEA337AB2860}" dt="2021-11-28T05:18:14.604" v="5286" actId="478"/>
          <ac:picMkLst>
            <pc:docMk/>
            <pc:sldMk cId="3192505249" sldId="309"/>
            <ac:picMk id="7" creationId="{0CA0FB2B-E40D-414B-900D-427FCD7F1B92}"/>
          </ac:picMkLst>
        </pc:picChg>
        <pc:picChg chg="add del mod">
          <ac:chgData name="Maksim Maltsau" userId="c1b7a005-f150-40c8-aee3-46b4b005edd0" providerId="ADAL" clId="{943F6477-54C0-4479-A4DE-AEA337AB2860}" dt="2021-11-28T05:24:00.625" v="5304" actId="478"/>
          <ac:picMkLst>
            <pc:docMk/>
            <pc:sldMk cId="3192505249" sldId="309"/>
            <ac:picMk id="11" creationId="{42605770-FFFB-4B37-A558-72F8A4ABBFDD}"/>
          </ac:picMkLst>
        </pc:picChg>
        <pc:picChg chg="add mod">
          <ac:chgData name="Maksim Maltsau" userId="c1b7a005-f150-40c8-aee3-46b4b005edd0" providerId="ADAL" clId="{943F6477-54C0-4479-A4DE-AEA337AB2860}" dt="2021-11-28T05:58:34.192" v="5864" actId="1076"/>
          <ac:picMkLst>
            <pc:docMk/>
            <pc:sldMk cId="3192505249" sldId="309"/>
            <ac:picMk id="2056" creationId="{C4DC4E1A-747A-4F8E-8E41-2D6C2AC7E9CF}"/>
          </ac:picMkLst>
        </pc:picChg>
      </pc:sldChg>
      <pc:sldChg chg="addSp delSp modSp new mod ord">
        <pc:chgData name="Maksim Maltsau" userId="c1b7a005-f150-40c8-aee3-46b4b005edd0" providerId="ADAL" clId="{943F6477-54C0-4479-A4DE-AEA337AB2860}" dt="2021-11-28T09:19:59.237" v="7768"/>
        <pc:sldMkLst>
          <pc:docMk/>
          <pc:sldMk cId="4164832392" sldId="310"/>
        </pc:sldMkLst>
        <pc:spChg chg="mod">
          <ac:chgData name="Maksim Maltsau" userId="c1b7a005-f150-40c8-aee3-46b4b005edd0" providerId="ADAL" clId="{943F6477-54C0-4479-A4DE-AEA337AB2860}" dt="2021-11-25T19:43:47.170" v="4122" actId="403"/>
          <ac:spMkLst>
            <pc:docMk/>
            <pc:sldMk cId="4164832392" sldId="310"/>
            <ac:spMk id="2" creationId="{19CFB550-D034-4BA4-8D08-33690EDF0E5E}"/>
          </ac:spMkLst>
        </pc:spChg>
        <pc:spChg chg="mod">
          <ac:chgData name="Maksim Maltsau" userId="c1b7a005-f150-40c8-aee3-46b4b005edd0" providerId="ADAL" clId="{943F6477-54C0-4479-A4DE-AEA337AB2860}" dt="2021-11-27T11:18:57.437" v="4998"/>
          <ac:spMkLst>
            <pc:docMk/>
            <pc:sldMk cId="4164832392" sldId="310"/>
            <ac:spMk id="3" creationId="{DCA282A0-C824-4537-9A00-A59F1CC14B1A}"/>
          </ac:spMkLst>
        </pc:spChg>
        <pc:spChg chg="mod">
          <ac:chgData name="Maksim Maltsau" userId="c1b7a005-f150-40c8-aee3-46b4b005edd0" providerId="ADAL" clId="{943F6477-54C0-4479-A4DE-AEA337AB2860}" dt="2021-11-27T20:56:12.303" v="5269" actId="20577"/>
          <ac:spMkLst>
            <pc:docMk/>
            <pc:sldMk cId="4164832392" sldId="310"/>
            <ac:spMk id="4" creationId="{CB1BFDBD-2175-41E5-938D-266A121D5090}"/>
          </ac:spMkLst>
        </pc:spChg>
        <pc:spChg chg="add del">
          <ac:chgData name="Maksim Maltsau" userId="c1b7a005-f150-40c8-aee3-46b4b005edd0" providerId="ADAL" clId="{943F6477-54C0-4479-A4DE-AEA337AB2860}" dt="2021-11-27T20:44:56.215" v="5258"/>
          <ac:spMkLst>
            <pc:docMk/>
            <pc:sldMk cId="4164832392" sldId="310"/>
            <ac:spMk id="6" creationId="{49932400-F4F0-47D7-8487-12E354203BFA}"/>
          </ac:spMkLst>
        </pc:spChg>
      </pc:sldChg>
      <pc:sldChg chg="modSp new mod">
        <pc:chgData name="Maksim Maltsau" userId="c1b7a005-f150-40c8-aee3-46b4b005edd0" providerId="ADAL" clId="{943F6477-54C0-4479-A4DE-AEA337AB2860}" dt="2021-11-25T19:44:14.937" v="4151" actId="403"/>
        <pc:sldMkLst>
          <pc:docMk/>
          <pc:sldMk cId="4235845855" sldId="311"/>
        </pc:sldMkLst>
        <pc:spChg chg="mod">
          <ac:chgData name="Maksim Maltsau" userId="c1b7a005-f150-40c8-aee3-46b4b005edd0" providerId="ADAL" clId="{943F6477-54C0-4479-A4DE-AEA337AB2860}" dt="2021-11-25T19:44:14.937" v="4151" actId="403"/>
          <ac:spMkLst>
            <pc:docMk/>
            <pc:sldMk cId="4235845855" sldId="311"/>
            <ac:spMk id="2" creationId="{38D98386-E3DF-46EF-B697-0317B9DB0DC0}"/>
          </ac:spMkLst>
        </pc:spChg>
      </pc:sldChg>
      <pc:sldChg chg="delSp modSp new mod">
        <pc:chgData name="Maksim Maltsau" userId="c1b7a005-f150-40c8-aee3-46b4b005edd0" providerId="ADAL" clId="{943F6477-54C0-4479-A4DE-AEA337AB2860}" dt="2021-11-25T20:14:56.849" v="4694" actId="5793"/>
        <pc:sldMkLst>
          <pc:docMk/>
          <pc:sldMk cId="555015174" sldId="312"/>
        </pc:sldMkLst>
        <pc:spChg chg="mod">
          <ac:chgData name="Maksim Maltsau" userId="c1b7a005-f150-40c8-aee3-46b4b005edd0" providerId="ADAL" clId="{943F6477-54C0-4479-A4DE-AEA337AB2860}" dt="2021-11-25T19:45:13.607" v="4223" actId="20577"/>
          <ac:spMkLst>
            <pc:docMk/>
            <pc:sldMk cId="555015174" sldId="312"/>
            <ac:spMk id="2" creationId="{61F7C421-88DE-46F9-AD8A-A99AAF1243A1}"/>
          </ac:spMkLst>
        </pc:spChg>
        <pc:spChg chg="mod">
          <ac:chgData name="Maksim Maltsau" userId="c1b7a005-f150-40c8-aee3-46b4b005edd0" providerId="ADAL" clId="{943F6477-54C0-4479-A4DE-AEA337AB2860}" dt="2021-11-25T20:14:56.849" v="4694" actId="5793"/>
          <ac:spMkLst>
            <pc:docMk/>
            <pc:sldMk cId="555015174" sldId="312"/>
            <ac:spMk id="3" creationId="{7039B233-F35A-4B88-BEA4-ECE88523CBF0}"/>
          </ac:spMkLst>
        </pc:spChg>
        <pc:spChg chg="del">
          <ac:chgData name="Maksim Maltsau" userId="c1b7a005-f150-40c8-aee3-46b4b005edd0" providerId="ADAL" clId="{943F6477-54C0-4479-A4DE-AEA337AB2860}" dt="2021-11-25T19:44:57.015" v="4195" actId="478"/>
          <ac:spMkLst>
            <pc:docMk/>
            <pc:sldMk cId="555015174" sldId="312"/>
            <ac:spMk id="4" creationId="{603FA6B4-AA20-4564-8A67-1CED9D635D65}"/>
          </ac:spMkLst>
        </pc:spChg>
      </pc:sldChg>
      <pc:sldChg chg="modSp new mod">
        <pc:chgData name="Maksim Maltsau" userId="c1b7a005-f150-40c8-aee3-46b4b005edd0" providerId="ADAL" clId="{943F6477-54C0-4479-A4DE-AEA337AB2860}" dt="2021-11-25T20:19:40.961" v="4976" actId="20577"/>
        <pc:sldMkLst>
          <pc:docMk/>
          <pc:sldMk cId="3565910438" sldId="313"/>
        </pc:sldMkLst>
        <pc:spChg chg="mod">
          <ac:chgData name="Maksim Maltsau" userId="c1b7a005-f150-40c8-aee3-46b4b005edd0" providerId="ADAL" clId="{943F6477-54C0-4479-A4DE-AEA337AB2860}" dt="2021-11-25T20:18:14.212" v="4834" actId="2711"/>
          <ac:spMkLst>
            <pc:docMk/>
            <pc:sldMk cId="3565910438" sldId="313"/>
            <ac:spMk id="2" creationId="{FDE25475-6367-46E7-981E-54EE378855CF}"/>
          </ac:spMkLst>
        </pc:spChg>
        <pc:spChg chg="mod">
          <ac:chgData name="Maksim Maltsau" userId="c1b7a005-f150-40c8-aee3-46b4b005edd0" providerId="ADAL" clId="{943F6477-54C0-4479-A4DE-AEA337AB2860}" dt="2021-11-25T20:19:40.961" v="4976" actId="20577"/>
          <ac:spMkLst>
            <pc:docMk/>
            <pc:sldMk cId="3565910438" sldId="313"/>
            <ac:spMk id="3" creationId="{7ABCFD25-0167-4FC7-BB71-0A3A8A7D7083}"/>
          </ac:spMkLst>
        </pc:spChg>
      </pc:sldChg>
      <pc:sldChg chg="addSp delSp modSp new mod">
        <pc:chgData name="Maksim Maltsau" userId="c1b7a005-f150-40c8-aee3-46b4b005edd0" providerId="ADAL" clId="{943F6477-54C0-4479-A4DE-AEA337AB2860}" dt="2021-11-28T06:54:55.096" v="6588"/>
        <pc:sldMkLst>
          <pc:docMk/>
          <pc:sldMk cId="2041599615" sldId="314"/>
        </pc:sldMkLst>
        <pc:spChg chg="mod">
          <ac:chgData name="Maksim Maltsau" userId="c1b7a005-f150-40c8-aee3-46b4b005edd0" providerId="ADAL" clId="{943F6477-54C0-4479-A4DE-AEA337AB2860}" dt="2021-11-28T06:54:55.096" v="6588"/>
          <ac:spMkLst>
            <pc:docMk/>
            <pc:sldMk cId="2041599615" sldId="314"/>
            <ac:spMk id="2" creationId="{B1B1C146-0B79-4858-8ED5-D789D1176DE0}"/>
          </ac:spMkLst>
        </pc:spChg>
        <pc:spChg chg="del">
          <ac:chgData name="Maksim Maltsau" userId="c1b7a005-f150-40c8-aee3-46b4b005edd0" providerId="ADAL" clId="{943F6477-54C0-4479-A4DE-AEA337AB2860}" dt="2021-11-28T06:28:27.719" v="6402" actId="478"/>
          <ac:spMkLst>
            <pc:docMk/>
            <pc:sldMk cId="2041599615" sldId="314"/>
            <ac:spMk id="3" creationId="{2B58A7D2-4C87-4F7B-B1D8-8D5564857626}"/>
          </ac:spMkLst>
        </pc:spChg>
        <pc:spChg chg="del">
          <ac:chgData name="Maksim Maltsau" userId="c1b7a005-f150-40c8-aee3-46b4b005edd0" providerId="ADAL" clId="{943F6477-54C0-4479-A4DE-AEA337AB2860}" dt="2021-11-28T06:28:26.232" v="6401" actId="478"/>
          <ac:spMkLst>
            <pc:docMk/>
            <pc:sldMk cId="2041599615" sldId="314"/>
            <ac:spMk id="4" creationId="{5A485139-DF95-4706-82E5-81BB52DA7E8A}"/>
          </ac:spMkLst>
        </pc:spChg>
        <pc:spChg chg="add mod">
          <ac:chgData name="Maksim Maltsau" userId="c1b7a005-f150-40c8-aee3-46b4b005edd0" providerId="ADAL" clId="{943F6477-54C0-4479-A4DE-AEA337AB2860}" dt="2021-11-28T06:35:35.297" v="6527" actId="1076"/>
          <ac:spMkLst>
            <pc:docMk/>
            <pc:sldMk cId="2041599615" sldId="314"/>
            <ac:spMk id="8" creationId="{7934E7E0-4688-4EB7-8486-FF05C87CD003}"/>
          </ac:spMkLst>
        </pc:spChg>
        <pc:spChg chg="add mod">
          <ac:chgData name="Maksim Maltsau" userId="c1b7a005-f150-40c8-aee3-46b4b005edd0" providerId="ADAL" clId="{943F6477-54C0-4479-A4DE-AEA337AB2860}" dt="2021-11-28T06:35:04.537" v="6520" actId="1076"/>
          <ac:spMkLst>
            <pc:docMk/>
            <pc:sldMk cId="2041599615" sldId="314"/>
            <ac:spMk id="9" creationId="{A2A5044F-6076-468E-9AB2-7A5DBC0F6572}"/>
          </ac:spMkLst>
        </pc:spChg>
        <pc:spChg chg="add mod">
          <ac:chgData name="Maksim Maltsau" userId="c1b7a005-f150-40c8-aee3-46b4b005edd0" providerId="ADAL" clId="{943F6477-54C0-4479-A4DE-AEA337AB2860}" dt="2021-11-28T06:37:42.289" v="6557" actId="1076"/>
          <ac:spMkLst>
            <pc:docMk/>
            <pc:sldMk cId="2041599615" sldId="314"/>
            <ac:spMk id="12" creationId="{4B9F2B41-9534-49F8-8D36-65BEA6B1080D}"/>
          </ac:spMkLst>
        </pc:spChg>
        <pc:spChg chg="add mod">
          <ac:chgData name="Maksim Maltsau" userId="c1b7a005-f150-40c8-aee3-46b4b005edd0" providerId="ADAL" clId="{943F6477-54C0-4479-A4DE-AEA337AB2860}" dt="2021-11-28T06:37:49.698" v="6558" actId="1076"/>
          <ac:spMkLst>
            <pc:docMk/>
            <pc:sldMk cId="2041599615" sldId="314"/>
            <ac:spMk id="14" creationId="{19FE4572-D93E-4D73-921A-E82E24949F28}"/>
          </ac:spMkLst>
        </pc:spChg>
        <pc:graphicFrameChg chg="add del mod modGraphic">
          <ac:chgData name="Maksim Maltsau" userId="c1b7a005-f150-40c8-aee3-46b4b005edd0" providerId="ADAL" clId="{943F6477-54C0-4479-A4DE-AEA337AB2860}" dt="2021-11-28T06:29:22.380" v="6408" actId="478"/>
          <ac:graphicFrameMkLst>
            <pc:docMk/>
            <pc:sldMk cId="2041599615" sldId="314"/>
            <ac:graphicFrameMk id="6" creationId="{4CA27ED3-CAB6-4E12-AFE1-0E3F7E5776E7}"/>
          </ac:graphicFrameMkLst>
        </pc:graphicFrameChg>
        <pc:graphicFrameChg chg="add del mod modGraphic">
          <ac:chgData name="Maksim Maltsau" userId="c1b7a005-f150-40c8-aee3-46b4b005edd0" providerId="ADAL" clId="{943F6477-54C0-4479-A4DE-AEA337AB2860}" dt="2021-11-28T06:36:25.224" v="6540" actId="21"/>
          <ac:graphicFrameMkLst>
            <pc:docMk/>
            <pc:sldMk cId="2041599615" sldId="314"/>
            <ac:graphicFrameMk id="7" creationId="{F65FB487-D2EB-46AC-B7FA-665B57AB77A8}"/>
          </ac:graphicFrameMkLst>
        </pc:graphicFrameChg>
        <pc:graphicFrameChg chg="add mod">
          <ac:chgData name="Maksim Maltsau" userId="c1b7a005-f150-40c8-aee3-46b4b005edd0" providerId="ADAL" clId="{943F6477-54C0-4479-A4DE-AEA337AB2860}" dt="2021-11-28T06:35:32.054" v="6526"/>
          <ac:graphicFrameMkLst>
            <pc:docMk/>
            <pc:sldMk cId="2041599615" sldId="314"/>
            <ac:graphicFrameMk id="10" creationId="{FA2D1E2A-5CE8-43CB-B658-CF24C8EA0C6B}"/>
          </ac:graphicFrameMkLst>
        </pc:graphicFrameChg>
      </pc:sldChg>
      <pc:sldChg chg="addSp delSp modSp new mod">
        <pc:chgData name="Maksim Maltsau" userId="c1b7a005-f150-40c8-aee3-46b4b005edd0" providerId="ADAL" clId="{943F6477-54C0-4479-A4DE-AEA337AB2860}" dt="2021-11-25T20:15:55.240" v="4704"/>
        <pc:sldMkLst>
          <pc:docMk/>
          <pc:sldMk cId="2336843826" sldId="315"/>
        </pc:sldMkLst>
        <pc:spChg chg="mod">
          <ac:chgData name="Maksim Maltsau" userId="c1b7a005-f150-40c8-aee3-46b4b005edd0" providerId="ADAL" clId="{943F6477-54C0-4479-A4DE-AEA337AB2860}" dt="2021-11-25T20:15:46.348" v="4703" actId="20577"/>
          <ac:spMkLst>
            <pc:docMk/>
            <pc:sldMk cId="2336843826" sldId="315"/>
            <ac:spMk id="2" creationId="{4F53F596-3616-47F5-BEFD-4CCDD3D1369D}"/>
          </ac:spMkLst>
        </pc:spChg>
        <pc:spChg chg="del">
          <ac:chgData name="Maksim Maltsau" userId="c1b7a005-f150-40c8-aee3-46b4b005edd0" providerId="ADAL" clId="{943F6477-54C0-4479-A4DE-AEA337AB2860}" dt="2021-11-25T20:15:43.434" v="4700" actId="478"/>
          <ac:spMkLst>
            <pc:docMk/>
            <pc:sldMk cId="2336843826" sldId="315"/>
            <ac:spMk id="3" creationId="{C894A4C4-8A22-4067-A33D-CD91932256A1}"/>
          </ac:spMkLst>
        </pc:spChg>
        <pc:spChg chg="del">
          <ac:chgData name="Maksim Maltsau" userId="c1b7a005-f150-40c8-aee3-46b4b005edd0" providerId="ADAL" clId="{943F6477-54C0-4479-A4DE-AEA337AB2860}" dt="2021-11-25T20:15:44.419" v="4701" actId="478"/>
          <ac:spMkLst>
            <pc:docMk/>
            <pc:sldMk cId="2336843826" sldId="315"/>
            <ac:spMk id="4" creationId="{D99B52E6-0158-4FA2-8CD5-130CFA04F443}"/>
          </ac:spMkLst>
        </pc:spChg>
        <pc:spChg chg="add del mod">
          <ac:chgData name="Maksim Maltsau" userId="c1b7a005-f150-40c8-aee3-46b4b005edd0" providerId="ADAL" clId="{943F6477-54C0-4479-A4DE-AEA337AB2860}" dt="2021-11-25T20:15:37.186" v="4697" actId="478"/>
          <ac:spMkLst>
            <pc:docMk/>
            <pc:sldMk cId="2336843826" sldId="315"/>
            <ac:spMk id="6" creationId="{ED6B2AF6-F81A-4927-8809-2B3A8792BD3D}"/>
          </ac:spMkLst>
        </pc:spChg>
        <pc:picChg chg="add mod">
          <ac:chgData name="Maksim Maltsau" userId="c1b7a005-f150-40c8-aee3-46b4b005edd0" providerId="ADAL" clId="{943F6477-54C0-4479-A4DE-AEA337AB2860}" dt="2021-11-25T20:15:55.240" v="4704"/>
          <ac:picMkLst>
            <pc:docMk/>
            <pc:sldMk cId="2336843826" sldId="315"/>
            <ac:picMk id="7" creationId="{42807773-606C-4E6D-88F3-5586FAD4ADE7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5T20:17:21.806" v="4750" actId="1076"/>
        <pc:sldMkLst>
          <pc:docMk/>
          <pc:sldMk cId="646482439" sldId="316"/>
        </pc:sldMkLst>
        <pc:spChg chg="del">
          <ac:chgData name="Maksim Maltsau" userId="c1b7a005-f150-40c8-aee3-46b4b005edd0" providerId="ADAL" clId="{943F6477-54C0-4479-A4DE-AEA337AB2860}" dt="2021-11-25T20:16:19.044" v="4706" actId="478"/>
          <ac:spMkLst>
            <pc:docMk/>
            <pc:sldMk cId="646482439" sldId="316"/>
            <ac:spMk id="3" creationId="{54305C14-FDB1-4A9E-8E30-9EF674EA1278}"/>
          </ac:spMkLst>
        </pc:spChg>
        <pc:spChg chg="del">
          <ac:chgData name="Maksim Maltsau" userId="c1b7a005-f150-40c8-aee3-46b4b005edd0" providerId="ADAL" clId="{943F6477-54C0-4479-A4DE-AEA337AB2860}" dt="2021-11-25T20:16:20.132" v="4707" actId="478"/>
          <ac:spMkLst>
            <pc:docMk/>
            <pc:sldMk cId="646482439" sldId="316"/>
            <ac:spMk id="4" creationId="{7875DF97-87D2-4E80-A503-98F272EAED81}"/>
          </ac:spMkLst>
        </pc:spChg>
        <pc:spChg chg="add mod">
          <ac:chgData name="Maksim Maltsau" userId="c1b7a005-f150-40c8-aee3-46b4b005edd0" providerId="ADAL" clId="{943F6477-54C0-4479-A4DE-AEA337AB2860}" dt="2021-11-25T20:17:21.806" v="4750" actId="1076"/>
          <ac:spMkLst>
            <pc:docMk/>
            <pc:sldMk cId="646482439" sldId="316"/>
            <ac:spMk id="6" creationId="{41682A70-B106-4A59-B6FF-C3CB72EED4ED}"/>
          </ac:spMkLst>
        </pc:spChg>
      </pc:sldChg>
      <pc:sldChg chg="modSp new mod">
        <pc:chgData name="Maksim Maltsau" userId="c1b7a005-f150-40c8-aee3-46b4b005edd0" providerId="ADAL" clId="{943F6477-54C0-4479-A4DE-AEA337AB2860}" dt="2021-11-25T20:17:51.328" v="4815" actId="20577"/>
        <pc:sldMkLst>
          <pc:docMk/>
          <pc:sldMk cId="526948284" sldId="317"/>
        </pc:sldMkLst>
        <pc:spChg chg="mod">
          <ac:chgData name="Maksim Maltsau" userId="c1b7a005-f150-40c8-aee3-46b4b005edd0" providerId="ADAL" clId="{943F6477-54C0-4479-A4DE-AEA337AB2860}" dt="2021-11-25T20:17:35.071" v="4762" actId="20577"/>
          <ac:spMkLst>
            <pc:docMk/>
            <pc:sldMk cId="526948284" sldId="317"/>
            <ac:spMk id="2" creationId="{BC11554A-4500-456E-8D6A-2B063E114C06}"/>
          </ac:spMkLst>
        </pc:spChg>
        <pc:spChg chg="mod">
          <ac:chgData name="Maksim Maltsau" userId="c1b7a005-f150-40c8-aee3-46b4b005edd0" providerId="ADAL" clId="{943F6477-54C0-4479-A4DE-AEA337AB2860}" dt="2021-11-25T20:17:51.328" v="4815" actId="20577"/>
          <ac:spMkLst>
            <pc:docMk/>
            <pc:sldMk cId="526948284" sldId="317"/>
            <ac:spMk id="3" creationId="{0CF433C5-D3FF-4EF6-B31D-6F8104A6F648}"/>
          </ac:spMkLst>
        </pc:spChg>
      </pc:sldChg>
      <pc:sldChg chg="modSp new mod">
        <pc:chgData name="Maksim Maltsau" userId="c1b7a005-f150-40c8-aee3-46b4b005edd0" providerId="ADAL" clId="{943F6477-54C0-4479-A4DE-AEA337AB2860}" dt="2021-11-25T20:18:50.311" v="4868" actId="255"/>
        <pc:sldMkLst>
          <pc:docMk/>
          <pc:sldMk cId="4007182297" sldId="318"/>
        </pc:sldMkLst>
        <pc:spChg chg="mod">
          <ac:chgData name="Maksim Maltsau" userId="c1b7a005-f150-40c8-aee3-46b4b005edd0" providerId="ADAL" clId="{943F6477-54C0-4479-A4DE-AEA337AB2860}" dt="2021-11-25T20:18:50.311" v="4868" actId="255"/>
          <ac:spMkLst>
            <pc:docMk/>
            <pc:sldMk cId="4007182297" sldId="318"/>
            <ac:spMk id="2" creationId="{5DD2CD06-0AD6-45A9-AEEB-099DE8D8D88E}"/>
          </ac:spMkLst>
        </pc:spChg>
      </pc:sldChg>
      <pc:sldChg chg="addSp delSp modSp new mod">
        <pc:chgData name="Maksim Maltsau" userId="c1b7a005-f150-40c8-aee3-46b4b005edd0" providerId="ADAL" clId="{943F6477-54C0-4479-A4DE-AEA337AB2860}" dt="2021-11-28T12:00:20.324" v="7868" actId="1076"/>
        <pc:sldMkLst>
          <pc:docMk/>
          <pc:sldMk cId="2783914303" sldId="319"/>
        </pc:sldMkLst>
        <pc:spChg chg="mod">
          <ac:chgData name="Maksim Maltsau" userId="c1b7a005-f150-40c8-aee3-46b4b005edd0" providerId="ADAL" clId="{943F6477-54C0-4479-A4DE-AEA337AB2860}" dt="2021-11-28T11:56:03.278" v="7844" actId="403"/>
          <ac:spMkLst>
            <pc:docMk/>
            <pc:sldMk cId="2783914303" sldId="319"/>
            <ac:spMk id="2" creationId="{629F949B-42BD-4D2A-ACB6-E87D2E00A38C}"/>
          </ac:spMkLst>
        </pc:spChg>
        <pc:spChg chg="mod">
          <ac:chgData name="Maksim Maltsau" userId="c1b7a005-f150-40c8-aee3-46b4b005edd0" providerId="ADAL" clId="{943F6477-54C0-4479-A4DE-AEA337AB2860}" dt="2021-11-28T12:00:12.395" v="7864" actId="20577"/>
          <ac:spMkLst>
            <pc:docMk/>
            <pc:sldMk cId="2783914303" sldId="319"/>
            <ac:spMk id="3" creationId="{F272951F-7AC2-481D-8052-06FC4CEDD49E}"/>
          </ac:spMkLst>
        </pc:spChg>
        <pc:spChg chg="del">
          <ac:chgData name="Maksim Maltsau" userId="c1b7a005-f150-40c8-aee3-46b4b005edd0" providerId="ADAL" clId="{943F6477-54C0-4479-A4DE-AEA337AB2860}" dt="2021-11-28T11:48:56.143" v="7843" actId="478"/>
          <ac:spMkLst>
            <pc:docMk/>
            <pc:sldMk cId="2783914303" sldId="319"/>
            <ac:spMk id="4" creationId="{3FC544EA-0964-42DC-88E3-B8E51F928CA0}"/>
          </ac:spMkLst>
        </pc:spChg>
        <pc:picChg chg="add mod">
          <ac:chgData name="Maksim Maltsau" userId="c1b7a005-f150-40c8-aee3-46b4b005edd0" providerId="ADAL" clId="{943F6477-54C0-4479-A4DE-AEA337AB2860}" dt="2021-11-28T12:00:20.324" v="7868" actId="1076"/>
          <ac:picMkLst>
            <pc:docMk/>
            <pc:sldMk cId="2783914303" sldId="319"/>
            <ac:picMk id="7" creationId="{E1C16D18-2C45-4C14-B020-5C0500FB04AB}"/>
          </ac:picMkLst>
        </pc:picChg>
      </pc:sldChg>
      <pc:sldChg chg="addSp delSp modSp new del mod">
        <pc:chgData name="Maksim Maltsau" userId="c1b7a005-f150-40c8-aee3-46b4b005edd0" providerId="ADAL" clId="{943F6477-54C0-4479-A4DE-AEA337AB2860}" dt="2021-11-28T05:58:56.586" v="5865" actId="2696"/>
        <pc:sldMkLst>
          <pc:docMk/>
          <pc:sldMk cId="3612810315" sldId="320"/>
        </pc:sldMkLst>
        <pc:spChg chg="mod">
          <ac:chgData name="Maksim Maltsau" userId="c1b7a005-f150-40c8-aee3-46b4b005edd0" providerId="ADAL" clId="{943F6477-54C0-4479-A4DE-AEA337AB2860}" dt="2021-11-28T05:16:56.692" v="5278"/>
          <ac:spMkLst>
            <pc:docMk/>
            <pc:sldMk cId="3612810315" sldId="320"/>
            <ac:spMk id="2" creationId="{5A0B0E9B-3C7D-4882-8604-DFD2B4FECE1E}"/>
          </ac:spMkLst>
        </pc:spChg>
        <pc:spChg chg="add del">
          <ac:chgData name="Maksim Maltsau" userId="c1b7a005-f150-40c8-aee3-46b4b005edd0" providerId="ADAL" clId="{943F6477-54C0-4479-A4DE-AEA337AB2860}" dt="2021-11-28T05:24:38.534" v="5308"/>
          <ac:spMkLst>
            <pc:docMk/>
            <pc:sldMk cId="3612810315" sldId="320"/>
            <ac:spMk id="4" creationId="{130B09CF-427B-46B6-9018-C5835CECBF5D}"/>
          </ac:spMkLst>
        </pc:spChg>
        <pc:spChg chg="add del mod">
          <ac:chgData name="Maksim Maltsau" userId="c1b7a005-f150-40c8-aee3-46b4b005edd0" providerId="ADAL" clId="{943F6477-54C0-4479-A4DE-AEA337AB2860}" dt="2021-11-28T05:24:37.092" v="5307"/>
          <ac:spMkLst>
            <pc:docMk/>
            <pc:sldMk cId="3612810315" sldId="320"/>
            <ac:spMk id="6" creationId="{6BFDFD64-A572-4761-8CF8-4C5B3B2AD5E4}"/>
          </ac:spMkLst>
        </pc:spChg>
        <pc:spChg chg="add mod">
          <ac:chgData name="Maksim Maltsau" userId="c1b7a005-f150-40c8-aee3-46b4b005edd0" providerId="ADAL" clId="{943F6477-54C0-4479-A4DE-AEA337AB2860}" dt="2021-11-28T05:24:51.521" v="5310" actId="1076"/>
          <ac:spMkLst>
            <pc:docMk/>
            <pc:sldMk cId="3612810315" sldId="320"/>
            <ac:spMk id="7" creationId="{3C9E9171-BAF8-454F-A175-742ED4123FFD}"/>
          </ac:spMkLst>
        </pc:spChg>
      </pc:sldChg>
      <pc:sldChg chg="addSp delSp modSp new mod">
        <pc:chgData name="Maksim Maltsau" userId="c1b7a005-f150-40c8-aee3-46b4b005edd0" providerId="ADAL" clId="{943F6477-54C0-4479-A4DE-AEA337AB2860}" dt="2021-11-28T05:46:25.924" v="5652" actId="1076"/>
        <pc:sldMkLst>
          <pc:docMk/>
          <pc:sldMk cId="2553015026" sldId="321"/>
        </pc:sldMkLst>
        <pc:spChg chg="mod">
          <ac:chgData name="Maksim Maltsau" userId="c1b7a005-f150-40c8-aee3-46b4b005edd0" providerId="ADAL" clId="{943F6477-54C0-4479-A4DE-AEA337AB2860}" dt="2021-11-28T05:44:53.870" v="5620" actId="20577"/>
          <ac:spMkLst>
            <pc:docMk/>
            <pc:sldMk cId="2553015026" sldId="321"/>
            <ac:spMk id="2" creationId="{A0B6BEEF-5F1F-42B4-9323-43DD3A6DBBE5}"/>
          </ac:spMkLst>
        </pc:spChg>
        <pc:spChg chg="mod">
          <ac:chgData name="Maksim Maltsau" userId="c1b7a005-f150-40c8-aee3-46b4b005edd0" providerId="ADAL" clId="{943F6477-54C0-4479-A4DE-AEA337AB2860}" dt="2021-11-28T05:45:18.606" v="5648" actId="20577"/>
          <ac:spMkLst>
            <pc:docMk/>
            <pc:sldMk cId="2553015026" sldId="321"/>
            <ac:spMk id="3" creationId="{7DE3AFC3-64F6-46E5-A3EF-9F49C5A59697}"/>
          </ac:spMkLst>
        </pc:spChg>
        <pc:spChg chg="del">
          <ac:chgData name="Maksim Maltsau" userId="c1b7a005-f150-40c8-aee3-46b4b005edd0" providerId="ADAL" clId="{943F6477-54C0-4479-A4DE-AEA337AB2860}" dt="2021-11-28T05:42:08.433" v="5579" actId="478"/>
          <ac:spMkLst>
            <pc:docMk/>
            <pc:sldMk cId="2553015026" sldId="321"/>
            <ac:spMk id="4" creationId="{E19FE787-3004-47EC-AC07-C2E079E234E4}"/>
          </ac:spMkLst>
        </pc:spChg>
        <pc:picChg chg="add mod">
          <ac:chgData name="Maksim Maltsau" userId="c1b7a005-f150-40c8-aee3-46b4b005edd0" providerId="ADAL" clId="{943F6477-54C0-4479-A4DE-AEA337AB2860}" dt="2021-11-28T05:46:25.924" v="5652" actId="1076"/>
          <ac:picMkLst>
            <pc:docMk/>
            <pc:sldMk cId="2553015026" sldId="321"/>
            <ac:picMk id="4098" creationId="{BAF95F7D-F685-499C-8E10-6B4305726BE5}"/>
          </ac:picMkLst>
        </pc:picChg>
      </pc:sldChg>
      <pc:sldChg chg="modSp add del mod">
        <pc:chgData name="Maksim Maltsau" userId="c1b7a005-f150-40c8-aee3-46b4b005edd0" providerId="ADAL" clId="{943F6477-54C0-4479-A4DE-AEA337AB2860}" dt="2021-11-28T06:38:38.177" v="6559" actId="2696"/>
        <pc:sldMkLst>
          <pc:docMk/>
          <pc:sldMk cId="3792633165" sldId="322"/>
        </pc:sldMkLst>
        <pc:spChg chg="mod">
          <ac:chgData name="Maksim Maltsau" userId="c1b7a005-f150-40c8-aee3-46b4b005edd0" providerId="ADAL" clId="{943F6477-54C0-4479-A4DE-AEA337AB2860}" dt="2021-11-28T06:23:32.356" v="6197" actId="1076"/>
          <ac:spMkLst>
            <pc:docMk/>
            <pc:sldMk cId="3792633165" sldId="322"/>
            <ac:spMk id="15" creationId="{E3EA7658-2E35-4E94-8DF1-D91FA3776D2F}"/>
          </ac:spMkLst>
        </pc:spChg>
        <pc:spChg chg="mod">
          <ac:chgData name="Maksim Maltsau" userId="c1b7a005-f150-40c8-aee3-46b4b005edd0" providerId="ADAL" clId="{943F6477-54C0-4479-A4DE-AEA337AB2860}" dt="2021-11-28T06:28:03.950" v="6400" actId="1076"/>
          <ac:spMkLst>
            <pc:docMk/>
            <pc:sldMk cId="3792633165" sldId="322"/>
            <ac:spMk id="18" creationId="{76A1C8AC-DB0F-4127-A881-82065FF3EFC1}"/>
          </ac:spMkLst>
        </pc:spChg>
      </pc:sldChg>
      <pc:sldChg chg="addSp delSp modSp new mod">
        <pc:chgData name="Maksim Maltsau" userId="c1b7a005-f150-40c8-aee3-46b4b005edd0" providerId="ADAL" clId="{943F6477-54C0-4479-A4DE-AEA337AB2860}" dt="2021-11-28T08:07:39.540" v="7025" actId="20577"/>
        <pc:sldMkLst>
          <pc:docMk/>
          <pc:sldMk cId="1008373856" sldId="323"/>
        </pc:sldMkLst>
        <pc:spChg chg="mod">
          <ac:chgData name="Maksim Maltsau" userId="c1b7a005-f150-40c8-aee3-46b4b005edd0" providerId="ADAL" clId="{943F6477-54C0-4479-A4DE-AEA337AB2860}" dt="2021-11-28T06:16:50.087" v="5921" actId="403"/>
          <ac:spMkLst>
            <pc:docMk/>
            <pc:sldMk cId="1008373856" sldId="323"/>
            <ac:spMk id="2" creationId="{D95F35C1-C5BD-46B1-882D-3134568DAE91}"/>
          </ac:spMkLst>
        </pc:spChg>
        <pc:spChg chg="del">
          <ac:chgData name="Maksim Maltsau" userId="c1b7a005-f150-40c8-aee3-46b4b005edd0" providerId="ADAL" clId="{943F6477-54C0-4479-A4DE-AEA337AB2860}" dt="2021-11-28T06:16:54.679" v="5923" actId="478"/>
          <ac:spMkLst>
            <pc:docMk/>
            <pc:sldMk cId="1008373856" sldId="323"/>
            <ac:spMk id="3" creationId="{067F79B5-63F1-45AD-8473-547A923A469C}"/>
          </ac:spMkLst>
        </pc:spChg>
        <pc:spChg chg="del">
          <ac:chgData name="Maksim Maltsau" userId="c1b7a005-f150-40c8-aee3-46b4b005edd0" providerId="ADAL" clId="{943F6477-54C0-4479-A4DE-AEA337AB2860}" dt="2021-11-28T06:16:53.214" v="5922" actId="478"/>
          <ac:spMkLst>
            <pc:docMk/>
            <pc:sldMk cId="1008373856" sldId="323"/>
            <ac:spMk id="4" creationId="{8F13118B-C412-435F-BEC3-86F152501136}"/>
          </ac:spMkLst>
        </pc:spChg>
        <pc:spChg chg="add mod">
          <ac:chgData name="Maksim Maltsau" userId="c1b7a005-f150-40c8-aee3-46b4b005edd0" providerId="ADAL" clId="{943F6477-54C0-4479-A4DE-AEA337AB2860}" dt="2021-11-28T06:27:13.621" v="6399" actId="20577"/>
          <ac:spMkLst>
            <pc:docMk/>
            <pc:sldMk cId="1008373856" sldId="323"/>
            <ac:spMk id="7" creationId="{E2A56020-D5B6-4F22-8FA9-E339C4F12777}"/>
          </ac:spMkLst>
        </pc:spChg>
        <pc:graphicFrameChg chg="add mod modGraphic">
          <ac:chgData name="Maksim Maltsau" userId="c1b7a005-f150-40c8-aee3-46b4b005edd0" providerId="ADAL" clId="{943F6477-54C0-4479-A4DE-AEA337AB2860}" dt="2021-11-28T08:07:39.540" v="7025" actId="20577"/>
          <ac:graphicFrameMkLst>
            <pc:docMk/>
            <pc:sldMk cId="1008373856" sldId="323"/>
            <ac:graphicFrameMk id="6" creationId="{8B357324-26AE-47DC-859F-0EB85E4D116F}"/>
          </ac:graphicFrameMkLst>
        </pc:graphicFrameChg>
      </pc:sldChg>
      <pc:sldChg chg="addSp delSp modSp add mod">
        <pc:chgData name="Maksim Maltsau" userId="c1b7a005-f150-40c8-aee3-46b4b005edd0" providerId="ADAL" clId="{943F6477-54C0-4479-A4DE-AEA337AB2860}" dt="2021-11-28T07:44:25.650" v="6778" actId="1076"/>
        <pc:sldMkLst>
          <pc:docMk/>
          <pc:sldMk cId="1321075244" sldId="324"/>
        </pc:sldMkLst>
        <pc:spChg chg="mod">
          <ac:chgData name="Maksim Maltsau" userId="c1b7a005-f150-40c8-aee3-46b4b005edd0" providerId="ADAL" clId="{943F6477-54C0-4479-A4DE-AEA337AB2860}" dt="2021-11-28T06:54:50.934" v="6587"/>
          <ac:spMkLst>
            <pc:docMk/>
            <pc:sldMk cId="1321075244" sldId="324"/>
            <ac:spMk id="2" creationId="{B1B1C146-0B79-4858-8ED5-D789D1176DE0}"/>
          </ac:spMkLst>
        </pc:spChg>
        <pc:spChg chg="add del mod">
          <ac:chgData name="Maksim Maltsau" userId="c1b7a005-f150-40c8-aee3-46b4b005edd0" providerId="ADAL" clId="{943F6477-54C0-4479-A4DE-AEA337AB2860}" dt="2021-11-28T06:55:04.410" v="6592" actId="478"/>
          <ac:spMkLst>
            <pc:docMk/>
            <pc:sldMk cId="1321075244" sldId="324"/>
            <ac:spMk id="3" creationId="{3E017D12-E9FF-4F8C-ABB9-559A91A4BC21}"/>
          </ac:spMkLst>
        </pc:spChg>
        <pc:spChg chg="add del mod">
          <ac:chgData name="Maksim Maltsau" userId="c1b7a005-f150-40c8-aee3-46b4b005edd0" providerId="ADAL" clId="{943F6477-54C0-4479-A4DE-AEA337AB2860}" dt="2021-11-28T06:55:07.267" v="6594" actId="478"/>
          <ac:spMkLst>
            <pc:docMk/>
            <pc:sldMk cId="1321075244" sldId="324"/>
            <ac:spMk id="4" creationId="{867CE4C4-F4F3-41B5-AFAC-6E38799D7142}"/>
          </ac:spMkLst>
        </pc:spChg>
        <pc:spChg chg="add mod">
          <ac:chgData name="Maksim Maltsau" userId="c1b7a005-f150-40c8-aee3-46b4b005edd0" providerId="ADAL" clId="{943F6477-54C0-4479-A4DE-AEA337AB2860}" dt="2021-11-28T07:42:36.914" v="6705" actId="1076"/>
          <ac:spMkLst>
            <pc:docMk/>
            <pc:sldMk cId="1321075244" sldId="324"/>
            <ac:spMk id="6" creationId="{B10FE66C-70B0-4736-A39B-00B22160B61F}"/>
          </ac:spMkLst>
        </pc:spChg>
        <pc:spChg chg="del">
          <ac:chgData name="Maksim Maltsau" userId="c1b7a005-f150-40c8-aee3-46b4b005edd0" providerId="ADAL" clId="{943F6477-54C0-4479-A4DE-AEA337AB2860}" dt="2021-11-28T06:55:06.011" v="6593" actId="478"/>
          <ac:spMkLst>
            <pc:docMk/>
            <pc:sldMk cId="1321075244" sldId="324"/>
            <ac:spMk id="8" creationId="{7934E7E0-4688-4EB7-8486-FF05C87CD003}"/>
          </ac:spMkLst>
        </pc:spChg>
        <pc:spChg chg="del mod">
          <ac:chgData name="Maksim Maltsau" userId="c1b7a005-f150-40c8-aee3-46b4b005edd0" providerId="ADAL" clId="{943F6477-54C0-4479-A4DE-AEA337AB2860}" dt="2021-11-28T06:55:02.844" v="6591" actId="478"/>
          <ac:spMkLst>
            <pc:docMk/>
            <pc:sldMk cId="1321075244" sldId="324"/>
            <ac:spMk id="9" creationId="{A2A5044F-6076-468E-9AB2-7A5DBC0F6572}"/>
          </ac:spMkLst>
        </pc:spChg>
        <pc:spChg chg="del">
          <ac:chgData name="Maksim Maltsau" userId="c1b7a005-f150-40c8-aee3-46b4b005edd0" providerId="ADAL" clId="{943F6477-54C0-4479-A4DE-AEA337AB2860}" dt="2021-11-28T06:55:08.771" v="6595" actId="478"/>
          <ac:spMkLst>
            <pc:docMk/>
            <pc:sldMk cId="1321075244" sldId="324"/>
            <ac:spMk id="12" creationId="{4B9F2B41-9534-49F8-8D36-65BEA6B1080D}"/>
          </ac:spMkLst>
        </pc:spChg>
        <pc:spChg chg="del">
          <ac:chgData name="Maksim Maltsau" userId="c1b7a005-f150-40c8-aee3-46b4b005edd0" providerId="ADAL" clId="{943F6477-54C0-4479-A4DE-AEA337AB2860}" dt="2021-11-28T06:55:10.554" v="6596" actId="478"/>
          <ac:spMkLst>
            <pc:docMk/>
            <pc:sldMk cId="1321075244" sldId="324"/>
            <ac:spMk id="14" creationId="{19FE4572-D93E-4D73-921A-E82E24949F28}"/>
          </ac:spMkLst>
        </pc:spChg>
        <pc:spChg chg="add mod">
          <ac:chgData name="Maksim Maltsau" userId="c1b7a005-f150-40c8-aee3-46b4b005edd0" providerId="ADAL" clId="{943F6477-54C0-4479-A4DE-AEA337AB2860}" dt="2021-11-28T07:44:25.650" v="6778" actId="1076"/>
          <ac:spMkLst>
            <pc:docMk/>
            <pc:sldMk cId="1321075244" sldId="324"/>
            <ac:spMk id="17" creationId="{07270B0C-06FF-4672-BB48-9E9D6DB795CD}"/>
          </ac:spMkLst>
        </pc:spChg>
        <pc:graphicFrameChg chg="del">
          <ac:chgData name="Maksim Maltsau" userId="c1b7a005-f150-40c8-aee3-46b4b005edd0" providerId="ADAL" clId="{943F6477-54C0-4479-A4DE-AEA337AB2860}" dt="2021-11-28T06:54:59.020" v="6589" actId="478"/>
          <ac:graphicFrameMkLst>
            <pc:docMk/>
            <pc:sldMk cId="1321075244" sldId="324"/>
            <ac:graphicFrameMk id="7" creationId="{F65FB487-D2EB-46AC-B7FA-665B57AB77A8}"/>
          </ac:graphicFrameMkLst>
        </pc:graphicFrameChg>
        <pc:picChg chg="add mod">
          <ac:chgData name="Maksim Maltsau" userId="c1b7a005-f150-40c8-aee3-46b4b005edd0" providerId="ADAL" clId="{943F6477-54C0-4479-A4DE-AEA337AB2860}" dt="2021-11-28T07:35:08.731" v="6611" actId="14100"/>
          <ac:picMkLst>
            <pc:docMk/>
            <pc:sldMk cId="1321075244" sldId="324"/>
            <ac:picMk id="5122" creationId="{D967B998-E58C-4FFD-B3B3-6084EF02560E}"/>
          </ac:picMkLst>
        </pc:picChg>
        <pc:picChg chg="add del mod">
          <ac:chgData name="Maksim Maltsau" userId="c1b7a005-f150-40c8-aee3-46b4b005edd0" providerId="ADAL" clId="{943F6477-54C0-4479-A4DE-AEA337AB2860}" dt="2021-11-28T07:34:03.500" v="6603" actId="478"/>
          <ac:picMkLst>
            <pc:docMk/>
            <pc:sldMk cId="1321075244" sldId="324"/>
            <ac:picMk id="5124" creationId="{B0755A8F-FFD6-4E5C-B8E0-41E9449F68AB}"/>
          </ac:picMkLst>
        </pc:picChg>
        <pc:picChg chg="add del mod">
          <ac:chgData name="Maksim Maltsau" userId="c1b7a005-f150-40c8-aee3-46b4b005edd0" providerId="ADAL" clId="{943F6477-54C0-4479-A4DE-AEA337AB2860}" dt="2021-11-28T07:43:45.411" v="6713" actId="478"/>
          <ac:picMkLst>
            <pc:docMk/>
            <pc:sldMk cId="1321075244" sldId="324"/>
            <ac:picMk id="5126" creationId="{68AC368A-9100-4F59-A715-5F0445F69175}"/>
          </ac:picMkLst>
        </pc:picChg>
        <pc:picChg chg="add del mod">
          <ac:chgData name="Maksim Maltsau" userId="c1b7a005-f150-40c8-aee3-46b4b005edd0" providerId="ADAL" clId="{943F6477-54C0-4479-A4DE-AEA337AB2860}" dt="2021-11-28T07:39:48.377" v="6615" actId="478"/>
          <ac:picMkLst>
            <pc:docMk/>
            <pc:sldMk cId="1321075244" sldId="324"/>
            <ac:picMk id="5128" creationId="{7B1144AC-10E9-4CB6-B6AE-1F57818812C8}"/>
          </ac:picMkLst>
        </pc:picChg>
        <pc:picChg chg="add mod">
          <ac:chgData name="Maksim Maltsau" userId="c1b7a005-f150-40c8-aee3-46b4b005edd0" providerId="ADAL" clId="{943F6477-54C0-4479-A4DE-AEA337AB2860}" dt="2021-11-28T07:40:17.537" v="6620" actId="1076"/>
          <ac:picMkLst>
            <pc:docMk/>
            <pc:sldMk cId="1321075244" sldId="324"/>
            <ac:picMk id="5130" creationId="{53647FB7-4ECB-43CC-9D23-C9303CAB66A9}"/>
          </ac:picMkLst>
        </pc:picChg>
        <pc:picChg chg="add mod">
          <ac:chgData name="Maksim Maltsau" userId="c1b7a005-f150-40c8-aee3-46b4b005edd0" providerId="ADAL" clId="{943F6477-54C0-4479-A4DE-AEA337AB2860}" dt="2021-11-28T07:43:49.169" v="6714" actId="1076"/>
          <ac:picMkLst>
            <pc:docMk/>
            <pc:sldMk cId="1321075244" sldId="324"/>
            <ac:picMk id="5132" creationId="{A4613E31-83EE-40F8-9AA6-72C7CC60F0A3}"/>
          </ac:picMkLst>
        </pc:picChg>
      </pc:sldChg>
      <pc:sldChg chg="addSp delSp modSp new del mod">
        <pc:chgData name="Maksim Maltsau" userId="c1b7a005-f150-40c8-aee3-46b4b005edd0" providerId="ADAL" clId="{943F6477-54C0-4479-A4DE-AEA337AB2860}" dt="2021-11-28T08:22:10.203" v="7291" actId="47"/>
        <pc:sldMkLst>
          <pc:docMk/>
          <pc:sldMk cId="1667457002" sldId="325"/>
        </pc:sldMkLst>
        <pc:spChg chg="mod">
          <ac:chgData name="Maksim Maltsau" userId="c1b7a005-f150-40c8-aee3-46b4b005edd0" providerId="ADAL" clId="{943F6477-54C0-4479-A4DE-AEA337AB2860}" dt="2021-11-28T08:09:07.696" v="7197"/>
          <ac:spMkLst>
            <pc:docMk/>
            <pc:sldMk cId="1667457002" sldId="325"/>
            <ac:spMk id="2" creationId="{A16FFA5E-4D1A-4E63-872C-A0AB9B5D6292}"/>
          </ac:spMkLst>
        </pc:spChg>
        <pc:spChg chg="mod">
          <ac:chgData name="Maksim Maltsau" userId="c1b7a005-f150-40c8-aee3-46b4b005edd0" providerId="ADAL" clId="{943F6477-54C0-4479-A4DE-AEA337AB2860}" dt="2021-11-28T08:16:33.507" v="7219" actId="20577"/>
          <ac:spMkLst>
            <pc:docMk/>
            <pc:sldMk cId="1667457002" sldId="325"/>
            <ac:spMk id="3" creationId="{919E4A1E-CA23-4BC1-AC3A-1E54B9AD1434}"/>
          </ac:spMkLst>
        </pc:spChg>
        <pc:spChg chg="del">
          <ac:chgData name="Maksim Maltsau" userId="c1b7a005-f150-40c8-aee3-46b4b005edd0" providerId="ADAL" clId="{943F6477-54C0-4479-A4DE-AEA337AB2860}" dt="2021-11-28T08:06:14.427" v="6976" actId="478"/>
          <ac:spMkLst>
            <pc:docMk/>
            <pc:sldMk cId="1667457002" sldId="325"/>
            <ac:spMk id="4" creationId="{7809B52E-6E02-4F85-9A92-B6D8CD3C5D6E}"/>
          </ac:spMkLst>
        </pc:spChg>
        <pc:picChg chg="add mod">
          <ac:chgData name="Maksim Maltsau" userId="c1b7a005-f150-40c8-aee3-46b4b005edd0" providerId="ADAL" clId="{943F6477-54C0-4479-A4DE-AEA337AB2860}" dt="2021-11-28T08:15:10.752" v="7202" actId="1076"/>
          <ac:picMkLst>
            <pc:docMk/>
            <pc:sldMk cId="1667457002" sldId="325"/>
            <ac:picMk id="7" creationId="{08743272-B064-4328-BFE2-4C275D5851E6}"/>
          </ac:picMkLst>
        </pc:picChg>
        <pc:picChg chg="add mod">
          <ac:chgData name="Maksim Maltsau" userId="c1b7a005-f150-40c8-aee3-46b4b005edd0" providerId="ADAL" clId="{943F6477-54C0-4479-A4DE-AEA337AB2860}" dt="2021-11-28T08:16:41.265" v="7221" actId="1076"/>
          <ac:picMkLst>
            <pc:docMk/>
            <pc:sldMk cId="1667457002" sldId="325"/>
            <ac:picMk id="9" creationId="{1764ABED-30C2-44EC-8AB1-D83329533306}"/>
          </ac:picMkLst>
        </pc:picChg>
        <pc:picChg chg="add mod">
          <ac:chgData name="Maksim Maltsau" userId="c1b7a005-f150-40c8-aee3-46b4b005edd0" providerId="ADAL" clId="{943F6477-54C0-4479-A4DE-AEA337AB2860}" dt="2021-11-28T08:16:37.920" v="7220" actId="1076"/>
          <ac:picMkLst>
            <pc:docMk/>
            <pc:sldMk cId="1667457002" sldId="325"/>
            <ac:picMk id="11" creationId="{88E443D3-0715-4B20-B1C7-57518C35A44E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8T08:21:33.867" v="7290" actId="20577"/>
        <pc:sldMkLst>
          <pc:docMk/>
          <pc:sldMk cId="2987849295" sldId="326"/>
        </pc:sldMkLst>
        <pc:spChg chg="mod">
          <ac:chgData name="Maksim Maltsau" userId="c1b7a005-f150-40c8-aee3-46b4b005edd0" providerId="ADAL" clId="{943F6477-54C0-4479-A4DE-AEA337AB2860}" dt="2021-11-28T08:17:16.160" v="7227"/>
          <ac:spMkLst>
            <pc:docMk/>
            <pc:sldMk cId="2987849295" sldId="326"/>
            <ac:spMk id="2" creationId="{2E09E2E3-4AAC-4E34-B96E-4051BBF86DCD}"/>
          </ac:spMkLst>
        </pc:spChg>
        <pc:spChg chg="del">
          <ac:chgData name="Maksim Maltsau" userId="c1b7a005-f150-40c8-aee3-46b4b005edd0" providerId="ADAL" clId="{943F6477-54C0-4479-A4DE-AEA337AB2860}" dt="2021-11-28T08:16:58.875" v="7224" actId="478"/>
          <ac:spMkLst>
            <pc:docMk/>
            <pc:sldMk cId="2987849295" sldId="326"/>
            <ac:spMk id="3" creationId="{3FEFF27E-AD3F-4294-8F0F-1A2878906B08}"/>
          </ac:spMkLst>
        </pc:spChg>
        <pc:spChg chg="del">
          <ac:chgData name="Maksim Maltsau" userId="c1b7a005-f150-40c8-aee3-46b4b005edd0" providerId="ADAL" clId="{943F6477-54C0-4479-A4DE-AEA337AB2860}" dt="2021-11-28T08:17:00.186" v="7225" actId="478"/>
          <ac:spMkLst>
            <pc:docMk/>
            <pc:sldMk cId="2987849295" sldId="326"/>
            <ac:spMk id="4" creationId="{E4E9FBC8-E395-43BA-9ED4-EC6A7ADB48FB}"/>
          </ac:spMkLst>
        </pc:spChg>
        <pc:graphicFrameChg chg="add mod modGraphic">
          <ac:chgData name="Maksim Maltsau" userId="c1b7a005-f150-40c8-aee3-46b4b005edd0" providerId="ADAL" clId="{943F6477-54C0-4479-A4DE-AEA337AB2860}" dt="2021-11-28T08:21:33.867" v="7290" actId="20577"/>
          <ac:graphicFrameMkLst>
            <pc:docMk/>
            <pc:sldMk cId="2987849295" sldId="326"/>
            <ac:graphicFrameMk id="6" creationId="{B05E055C-8A1D-43A8-B53A-DDFC0AAE07DD}"/>
          </ac:graphicFrameMkLst>
        </pc:graphicFrameChg>
        <pc:picChg chg="add mod">
          <ac:chgData name="Maksim Maltsau" userId="c1b7a005-f150-40c8-aee3-46b4b005edd0" providerId="ADAL" clId="{943F6477-54C0-4479-A4DE-AEA337AB2860}" dt="2021-11-28T08:20:12.657" v="7265" actId="1076"/>
          <ac:picMkLst>
            <pc:docMk/>
            <pc:sldMk cId="2987849295" sldId="326"/>
            <ac:picMk id="7" creationId="{B1494666-9D61-4CFF-8F4E-9658BE5DDBB0}"/>
          </ac:picMkLst>
        </pc:picChg>
        <pc:picChg chg="add mod modCrop">
          <ac:chgData name="Maksim Maltsau" userId="c1b7a005-f150-40c8-aee3-46b4b005edd0" providerId="ADAL" clId="{943F6477-54C0-4479-A4DE-AEA337AB2860}" dt="2021-11-28T08:20:38.849" v="7272" actId="1076"/>
          <ac:picMkLst>
            <pc:docMk/>
            <pc:sldMk cId="2987849295" sldId="326"/>
            <ac:picMk id="8" creationId="{A040B6E2-DA47-4FCA-9BCE-452971E6540A}"/>
          </ac:picMkLst>
        </pc:picChg>
        <pc:picChg chg="add mod modCrop">
          <ac:chgData name="Maksim Maltsau" userId="c1b7a005-f150-40c8-aee3-46b4b005edd0" providerId="ADAL" clId="{943F6477-54C0-4479-A4DE-AEA337AB2860}" dt="2021-11-28T08:21:08.929" v="7279" actId="1076"/>
          <ac:picMkLst>
            <pc:docMk/>
            <pc:sldMk cId="2987849295" sldId="326"/>
            <ac:picMk id="9" creationId="{BB363161-D33D-4582-A425-B4BE7862826E}"/>
          </ac:picMkLst>
        </pc:picChg>
      </pc:sldChg>
      <pc:sldChg chg="addSp delSp modSp new mod modClrScheme chgLayout">
        <pc:chgData name="Maksim Maltsau" userId="c1b7a005-f150-40c8-aee3-46b4b005edd0" providerId="ADAL" clId="{943F6477-54C0-4479-A4DE-AEA337AB2860}" dt="2021-11-28T12:29:53.333" v="8146" actId="1076"/>
        <pc:sldMkLst>
          <pc:docMk/>
          <pc:sldMk cId="3455081567" sldId="327"/>
        </pc:sldMkLst>
        <pc:spChg chg="add del mod">
          <ac:chgData name="Maksim Maltsau" userId="c1b7a005-f150-40c8-aee3-46b4b005edd0" providerId="ADAL" clId="{943F6477-54C0-4479-A4DE-AEA337AB2860}" dt="2021-11-28T08:22:56.572" v="7301" actId="20577"/>
          <ac:spMkLst>
            <pc:docMk/>
            <pc:sldMk cId="3455081567" sldId="327"/>
            <ac:spMk id="2" creationId="{3E5AFDEB-B41C-46E8-9B84-251995DB7778}"/>
          </ac:spMkLst>
        </pc:spChg>
        <pc:spChg chg="del">
          <ac:chgData name="Maksim Maltsau" userId="c1b7a005-f150-40c8-aee3-46b4b005edd0" providerId="ADAL" clId="{943F6477-54C0-4479-A4DE-AEA337AB2860}" dt="2021-11-28T08:22:30.267" v="7296" actId="478"/>
          <ac:spMkLst>
            <pc:docMk/>
            <pc:sldMk cId="3455081567" sldId="327"/>
            <ac:spMk id="3" creationId="{C0144551-5952-439B-851A-1ED48F0779E2}"/>
          </ac:spMkLst>
        </pc:spChg>
        <pc:spChg chg="del">
          <ac:chgData name="Maksim Maltsau" userId="c1b7a005-f150-40c8-aee3-46b4b005edd0" providerId="ADAL" clId="{943F6477-54C0-4479-A4DE-AEA337AB2860}" dt="2021-11-28T08:22:31.970" v="7297" actId="478"/>
          <ac:spMkLst>
            <pc:docMk/>
            <pc:sldMk cId="3455081567" sldId="327"/>
            <ac:spMk id="4" creationId="{EAEBFFB0-B486-4886-9892-7FC0A30EFB5D}"/>
          </ac:spMkLst>
        </pc:spChg>
        <pc:spChg chg="mod ord modVis">
          <ac:chgData name="Maksim Maltsau" userId="c1b7a005-f150-40c8-aee3-46b4b005edd0" providerId="ADAL" clId="{943F6477-54C0-4479-A4DE-AEA337AB2860}" dt="2021-11-28T08:22:46.406" v="7299" actId="26606"/>
          <ac:spMkLst>
            <pc:docMk/>
            <pc:sldMk cId="3455081567" sldId="327"/>
            <ac:spMk id="5" creationId="{A31FEE2A-0C6D-493D-A1CF-A06C9F8047E5}"/>
          </ac:spMkLst>
        </pc:spChg>
        <pc:picChg chg="add del">
          <ac:chgData name="Maksim Maltsau" userId="c1b7a005-f150-40c8-aee3-46b4b005edd0" providerId="ADAL" clId="{943F6477-54C0-4479-A4DE-AEA337AB2860}" dt="2021-11-28T08:22:25.370" v="7294" actId="478"/>
          <ac:picMkLst>
            <pc:docMk/>
            <pc:sldMk cId="3455081567" sldId="327"/>
            <ac:picMk id="6146" creationId="{43362CE0-85DB-4EBB-8CAD-EE8CE57973CE}"/>
          </ac:picMkLst>
        </pc:picChg>
        <pc:picChg chg="add mod">
          <ac:chgData name="Maksim Maltsau" userId="c1b7a005-f150-40c8-aee3-46b4b005edd0" providerId="ADAL" clId="{943F6477-54C0-4479-A4DE-AEA337AB2860}" dt="2021-11-28T12:29:53.333" v="8146" actId="1076"/>
          <ac:picMkLst>
            <pc:docMk/>
            <pc:sldMk cId="3455081567" sldId="327"/>
            <ac:picMk id="6148" creationId="{99C2D79B-E7B6-484F-BE5F-4E8C988FDD60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8T08:49:31.014" v="7479" actId="1076"/>
        <pc:sldMkLst>
          <pc:docMk/>
          <pc:sldMk cId="4130019555" sldId="328"/>
        </pc:sldMkLst>
        <pc:spChg chg="mod">
          <ac:chgData name="Maksim Maltsau" userId="c1b7a005-f150-40c8-aee3-46b4b005edd0" providerId="ADAL" clId="{943F6477-54C0-4479-A4DE-AEA337AB2860}" dt="2021-11-28T08:24:57.408" v="7320"/>
          <ac:spMkLst>
            <pc:docMk/>
            <pc:sldMk cId="4130019555" sldId="328"/>
            <ac:spMk id="2" creationId="{112FB99B-9AF6-4287-B617-65621BD4CB01}"/>
          </ac:spMkLst>
        </pc:spChg>
        <pc:spChg chg="del">
          <ac:chgData name="Maksim Maltsau" userId="c1b7a005-f150-40c8-aee3-46b4b005edd0" providerId="ADAL" clId="{943F6477-54C0-4479-A4DE-AEA337AB2860}" dt="2021-11-28T08:23:53.785" v="7303" actId="478"/>
          <ac:spMkLst>
            <pc:docMk/>
            <pc:sldMk cId="4130019555" sldId="328"/>
            <ac:spMk id="3" creationId="{67206C95-EFB9-4546-8FF7-D2D7B2DA2865}"/>
          </ac:spMkLst>
        </pc:spChg>
        <pc:spChg chg="del">
          <ac:chgData name="Maksim Maltsau" userId="c1b7a005-f150-40c8-aee3-46b4b005edd0" providerId="ADAL" clId="{943F6477-54C0-4479-A4DE-AEA337AB2860}" dt="2021-11-28T08:23:54.977" v="7304" actId="478"/>
          <ac:spMkLst>
            <pc:docMk/>
            <pc:sldMk cId="4130019555" sldId="328"/>
            <ac:spMk id="4" creationId="{C087959E-5F2F-451D-877F-0B79CA0CECE5}"/>
          </ac:spMkLst>
        </pc:spChg>
        <pc:picChg chg="add mod">
          <ac:chgData name="Maksim Maltsau" userId="c1b7a005-f150-40c8-aee3-46b4b005edd0" providerId="ADAL" clId="{943F6477-54C0-4479-A4DE-AEA337AB2860}" dt="2021-11-28T08:49:31.014" v="7479" actId="1076"/>
          <ac:picMkLst>
            <pc:docMk/>
            <pc:sldMk cId="4130019555" sldId="328"/>
            <ac:picMk id="7170" creationId="{A2817C29-2FED-4417-B848-7FFB62A97FA5}"/>
          </ac:picMkLst>
        </pc:picChg>
      </pc:sldChg>
      <pc:sldChg chg="addSp delSp modSp add">
        <pc:chgData name="Maksim Maltsau" userId="c1b7a005-f150-40c8-aee3-46b4b005edd0" providerId="ADAL" clId="{943F6477-54C0-4479-A4DE-AEA337AB2860}" dt="2021-11-28T08:26:10.527" v="7332" actId="1076"/>
        <pc:sldMkLst>
          <pc:docMk/>
          <pc:sldMk cId="1914033803" sldId="329"/>
        </pc:sldMkLst>
        <pc:picChg chg="del">
          <ac:chgData name="Maksim Maltsau" userId="c1b7a005-f150-40c8-aee3-46b4b005edd0" providerId="ADAL" clId="{943F6477-54C0-4479-A4DE-AEA337AB2860}" dt="2021-11-28T08:25:38.265" v="7322" actId="478"/>
          <ac:picMkLst>
            <pc:docMk/>
            <pc:sldMk cId="1914033803" sldId="329"/>
            <ac:picMk id="7170" creationId="{A2817C29-2FED-4417-B848-7FFB62A97FA5}"/>
          </ac:picMkLst>
        </pc:picChg>
        <pc:picChg chg="add del">
          <ac:chgData name="Maksim Maltsau" userId="c1b7a005-f150-40c8-aee3-46b4b005edd0" providerId="ADAL" clId="{943F6477-54C0-4479-A4DE-AEA337AB2860}" dt="2021-11-28T08:25:47.985" v="7324" actId="478"/>
          <ac:picMkLst>
            <pc:docMk/>
            <pc:sldMk cId="1914033803" sldId="329"/>
            <ac:picMk id="8194" creationId="{49AB3BC1-93E1-4210-8331-2A08351CBA06}"/>
          </ac:picMkLst>
        </pc:picChg>
        <pc:picChg chg="add mod">
          <ac:chgData name="Maksim Maltsau" userId="c1b7a005-f150-40c8-aee3-46b4b005edd0" providerId="ADAL" clId="{943F6477-54C0-4479-A4DE-AEA337AB2860}" dt="2021-11-28T08:26:10.527" v="7332" actId="1076"/>
          <ac:picMkLst>
            <pc:docMk/>
            <pc:sldMk cId="1914033803" sldId="329"/>
            <ac:picMk id="8196" creationId="{66B1C501-1595-47D6-81B8-6F9E7C89951D}"/>
          </ac:picMkLst>
        </pc:picChg>
      </pc:sldChg>
      <pc:sldChg chg="addSp delSp modSp add mod modClrScheme chgLayout">
        <pc:chgData name="Maksim Maltsau" userId="c1b7a005-f150-40c8-aee3-46b4b005edd0" providerId="ADAL" clId="{943F6477-54C0-4479-A4DE-AEA337AB2860}" dt="2021-11-28T08:26:55.469" v="7339" actId="26606"/>
        <pc:sldMkLst>
          <pc:docMk/>
          <pc:sldMk cId="718795577" sldId="330"/>
        </pc:sldMkLst>
        <pc:spChg chg="mod">
          <ac:chgData name="Maksim Maltsau" userId="c1b7a005-f150-40c8-aee3-46b4b005edd0" providerId="ADAL" clId="{943F6477-54C0-4479-A4DE-AEA337AB2860}" dt="2021-11-28T08:26:55.469" v="7339" actId="26606"/>
          <ac:spMkLst>
            <pc:docMk/>
            <pc:sldMk cId="718795577" sldId="330"/>
            <ac:spMk id="2" creationId="{3E5AFDEB-B41C-46E8-9B84-251995DB7778}"/>
          </ac:spMkLst>
        </pc:spChg>
        <pc:spChg chg="mod">
          <ac:chgData name="Maksim Maltsau" userId="c1b7a005-f150-40c8-aee3-46b4b005edd0" providerId="ADAL" clId="{943F6477-54C0-4479-A4DE-AEA337AB2860}" dt="2021-11-28T08:26:55.469" v="7339" actId="26606"/>
          <ac:spMkLst>
            <pc:docMk/>
            <pc:sldMk cId="718795577" sldId="330"/>
            <ac:spMk id="5" creationId="{A31FEE2A-0C6D-493D-A1CF-A06C9F8047E5}"/>
          </ac:spMkLst>
        </pc:spChg>
        <pc:spChg chg="add del mod">
          <ac:chgData name="Maksim Maltsau" userId="c1b7a005-f150-40c8-aee3-46b4b005edd0" providerId="ADAL" clId="{943F6477-54C0-4479-A4DE-AEA337AB2860}" dt="2021-11-28T08:26:55.469" v="7339" actId="26606"/>
          <ac:spMkLst>
            <pc:docMk/>
            <pc:sldMk cId="718795577" sldId="330"/>
            <ac:spMk id="10" creationId="{5123489A-DD63-4CE4-B526-04ADF141A408}"/>
          </ac:spMkLst>
        </pc:spChg>
        <pc:spChg chg="add del mod">
          <ac:chgData name="Maksim Maltsau" userId="c1b7a005-f150-40c8-aee3-46b4b005edd0" providerId="ADAL" clId="{943F6477-54C0-4479-A4DE-AEA337AB2860}" dt="2021-11-28T08:26:55.469" v="7339" actId="26606"/>
          <ac:spMkLst>
            <pc:docMk/>
            <pc:sldMk cId="718795577" sldId="330"/>
            <ac:spMk id="12" creationId="{226EA426-79AB-44F2-B2AD-D9ABCBC41A35}"/>
          </ac:spMkLst>
        </pc:spChg>
        <pc:spChg chg="add del mod">
          <ac:chgData name="Maksim Maltsau" userId="c1b7a005-f150-40c8-aee3-46b4b005edd0" providerId="ADAL" clId="{943F6477-54C0-4479-A4DE-AEA337AB2860}" dt="2021-11-28T08:26:55.469" v="7339" actId="26606"/>
          <ac:spMkLst>
            <pc:docMk/>
            <pc:sldMk cId="718795577" sldId="330"/>
            <ac:spMk id="14" creationId="{99B721FD-296E-4330-AEC7-A9B79211EEBF}"/>
          </ac:spMkLst>
        </pc:spChg>
        <pc:picChg chg="add mod">
          <ac:chgData name="Maksim Maltsau" userId="c1b7a005-f150-40c8-aee3-46b4b005edd0" providerId="ADAL" clId="{943F6477-54C0-4479-A4DE-AEA337AB2860}" dt="2021-11-28T08:26:55.469" v="7339" actId="26606"/>
          <ac:picMkLst>
            <pc:docMk/>
            <pc:sldMk cId="718795577" sldId="330"/>
            <ac:picMk id="4" creationId="{57407545-D816-4F0B-80CC-27AC0A3CE04F}"/>
          </ac:picMkLst>
        </pc:picChg>
        <pc:picChg chg="del">
          <ac:chgData name="Maksim Maltsau" userId="c1b7a005-f150-40c8-aee3-46b4b005edd0" providerId="ADAL" clId="{943F6477-54C0-4479-A4DE-AEA337AB2860}" dt="2021-11-28T08:26:50.129" v="7334" actId="478"/>
          <ac:picMkLst>
            <pc:docMk/>
            <pc:sldMk cId="718795577" sldId="330"/>
            <ac:picMk id="6148" creationId="{99C2D79B-E7B6-484F-BE5F-4E8C988FDD60}"/>
          </ac:picMkLst>
        </pc:picChg>
      </pc:sldChg>
      <pc:sldChg chg="addSp delSp add mod">
        <pc:chgData name="Maksim Maltsau" userId="c1b7a005-f150-40c8-aee3-46b4b005edd0" providerId="ADAL" clId="{943F6477-54C0-4479-A4DE-AEA337AB2860}" dt="2021-11-28T08:27:21.570" v="7342" actId="22"/>
        <pc:sldMkLst>
          <pc:docMk/>
          <pc:sldMk cId="2038301386" sldId="331"/>
        </pc:sldMkLst>
        <pc:picChg chg="add">
          <ac:chgData name="Maksim Maltsau" userId="c1b7a005-f150-40c8-aee3-46b4b005edd0" providerId="ADAL" clId="{943F6477-54C0-4479-A4DE-AEA337AB2860}" dt="2021-11-28T08:27:21.570" v="7342" actId="22"/>
          <ac:picMkLst>
            <pc:docMk/>
            <pc:sldMk cId="2038301386" sldId="331"/>
            <ac:picMk id="4" creationId="{48C91598-AE3D-40D3-9C9A-3BBDDA4F4F2F}"/>
          </ac:picMkLst>
        </pc:picChg>
        <pc:picChg chg="del">
          <ac:chgData name="Maksim Maltsau" userId="c1b7a005-f150-40c8-aee3-46b4b005edd0" providerId="ADAL" clId="{943F6477-54C0-4479-A4DE-AEA337AB2860}" dt="2021-11-28T08:27:05.962" v="7341" actId="478"/>
          <ac:picMkLst>
            <pc:docMk/>
            <pc:sldMk cId="2038301386" sldId="331"/>
            <ac:picMk id="7170" creationId="{A2817C29-2FED-4417-B848-7FFB62A97FA5}"/>
          </ac:picMkLst>
        </pc:picChg>
      </pc:sldChg>
      <pc:sldChg chg="addSp delSp modSp add mod">
        <pc:chgData name="Maksim Maltsau" userId="c1b7a005-f150-40c8-aee3-46b4b005edd0" providerId="ADAL" clId="{943F6477-54C0-4479-A4DE-AEA337AB2860}" dt="2021-11-28T08:33:14.063" v="7398" actId="478"/>
        <pc:sldMkLst>
          <pc:docMk/>
          <pc:sldMk cId="810810827" sldId="332"/>
        </pc:sldMkLst>
        <pc:spChg chg="add del mod">
          <ac:chgData name="Maksim Maltsau" userId="c1b7a005-f150-40c8-aee3-46b4b005edd0" providerId="ADAL" clId="{943F6477-54C0-4479-A4DE-AEA337AB2860}" dt="2021-11-28T08:33:14.063" v="7398" actId="478"/>
          <ac:spMkLst>
            <pc:docMk/>
            <pc:sldMk cId="810810827" sldId="332"/>
            <ac:spMk id="6" creationId="{291C852E-B287-48BD-894F-EDF7A5E3BAEC}"/>
          </ac:spMkLst>
        </pc:spChg>
        <pc:spChg chg="add mod">
          <ac:chgData name="Maksim Maltsau" userId="c1b7a005-f150-40c8-aee3-46b4b005edd0" providerId="ADAL" clId="{943F6477-54C0-4479-A4DE-AEA337AB2860}" dt="2021-11-28T08:32:44.807" v="7386" actId="688"/>
          <ac:spMkLst>
            <pc:docMk/>
            <pc:sldMk cId="810810827" sldId="332"/>
            <ac:spMk id="11" creationId="{31E93587-5809-4A33-8EC3-CED4D77BFFBE}"/>
          </ac:spMkLst>
        </pc:spChg>
        <pc:spChg chg="add mod">
          <ac:chgData name="Maksim Maltsau" userId="c1b7a005-f150-40c8-aee3-46b4b005edd0" providerId="ADAL" clId="{943F6477-54C0-4479-A4DE-AEA337AB2860}" dt="2021-11-28T08:32:50.422" v="7389" actId="688"/>
          <ac:spMkLst>
            <pc:docMk/>
            <pc:sldMk cId="810810827" sldId="332"/>
            <ac:spMk id="12" creationId="{FF4ED038-9C97-4F6A-96B8-190DF461EFB7}"/>
          </ac:spMkLst>
        </pc:spChg>
        <pc:spChg chg="add mod">
          <ac:chgData name="Maksim Maltsau" userId="c1b7a005-f150-40c8-aee3-46b4b005edd0" providerId="ADAL" clId="{943F6477-54C0-4479-A4DE-AEA337AB2860}" dt="2021-11-28T08:32:53.479" v="7391" actId="1076"/>
          <ac:spMkLst>
            <pc:docMk/>
            <pc:sldMk cId="810810827" sldId="332"/>
            <ac:spMk id="13" creationId="{6CF622E5-7595-460B-AB9B-6065BB18F040}"/>
          </ac:spMkLst>
        </pc:spChg>
        <pc:spChg chg="add mod">
          <ac:chgData name="Maksim Maltsau" userId="c1b7a005-f150-40c8-aee3-46b4b005edd0" providerId="ADAL" clId="{943F6477-54C0-4479-A4DE-AEA337AB2860}" dt="2021-11-28T08:32:58.261" v="7394" actId="688"/>
          <ac:spMkLst>
            <pc:docMk/>
            <pc:sldMk cId="810810827" sldId="332"/>
            <ac:spMk id="14" creationId="{34750E3F-4078-4EDD-BF37-FAEC4EAD1276}"/>
          </ac:spMkLst>
        </pc:spChg>
        <pc:spChg chg="add mod">
          <ac:chgData name="Maksim Maltsau" userId="c1b7a005-f150-40c8-aee3-46b4b005edd0" providerId="ADAL" clId="{943F6477-54C0-4479-A4DE-AEA337AB2860}" dt="2021-11-28T08:33:02.205" v="7397" actId="688"/>
          <ac:spMkLst>
            <pc:docMk/>
            <pc:sldMk cId="810810827" sldId="332"/>
            <ac:spMk id="15" creationId="{6286D0A1-20B0-494A-9542-7654026B52DC}"/>
          </ac:spMkLst>
        </pc:spChg>
        <pc:picChg chg="add">
          <ac:chgData name="Maksim Maltsau" userId="c1b7a005-f150-40c8-aee3-46b4b005edd0" providerId="ADAL" clId="{943F6477-54C0-4479-A4DE-AEA337AB2860}" dt="2021-11-28T08:28:05.394" v="7345" actId="22"/>
          <ac:picMkLst>
            <pc:docMk/>
            <pc:sldMk cId="810810827" sldId="332"/>
            <ac:picMk id="4" creationId="{BE1D4494-CC72-47B7-A840-2758D4678AF2}"/>
          </ac:picMkLst>
        </pc:picChg>
        <pc:picChg chg="del">
          <ac:chgData name="Maksim Maltsau" userId="c1b7a005-f150-40c8-aee3-46b4b005edd0" providerId="ADAL" clId="{943F6477-54C0-4479-A4DE-AEA337AB2860}" dt="2021-11-28T08:27:47.658" v="7344" actId="478"/>
          <ac:picMkLst>
            <pc:docMk/>
            <pc:sldMk cId="810810827" sldId="332"/>
            <ac:picMk id="8196" creationId="{66B1C501-1595-47D6-81B8-6F9E7C89951D}"/>
          </ac:picMkLst>
        </pc:picChg>
        <pc:picChg chg="add mod">
          <ac:chgData name="Maksim Maltsau" userId="c1b7a005-f150-40c8-aee3-46b4b005edd0" providerId="ADAL" clId="{943F6477-54C0-4479-A4DE-AEA337AB2860}" dt="2021-11-28T08:29:50.660" v="7349" actId="1076"/>
          <ac:picMkLst>
            <pc:docMk/>
            <pc:sldMk cId="810810827" sldId="332"/>
            <ac:picMk id="9218" creationId="{FD835BC1-2B1F-41C0-9342-114F70BA42B9}"/>
          </ac:picMkLst>
        </pc:picChg>
        <pc:picChg chg="add mod">
          <ac:chgData name="Maksim Maltsau" userId="c1b7a005-f150-40c8-aee3-46b4b005edd0" providerId="ADAL" clId="{943F6477-54C0-4479-A4DE-AEA337AB2860}" dt="2021-11-28T08:30:15.485" v="7356" actId="1076"/>
          <ac:picMkLst>
            <pc:docMk/>
            <pc:sldMk cId="810810827" sldId="332"/>
            <ac:picMk id="9220" creationId="{6A5AA7A3-7C7E-477D-9195-6AA3342F3C45}"/>
          </ac:picMkLst>
        </pc:picChg>
        <pc:picChg chg="add mod">
          <ac:chgData name="Maksim Maltsau" userId="c1b7a005-f150-40c8-aee3-46b4b005edd0" providerId="ADAL" clId="{943F6477-54C0-4479-A4DE-AEA337AB2860}" dt="2021-11-28T08:30:54.037" v="7360" actId="14100"/>
          <ac:picMkLst>
            <pc:docMk/>
            <pc:sldMk cId="810810827" sldId="332"/>
            <ac:picMk id="9222" creationId="{7C66CFED-B0CE-476C-908F-5C786BD1462D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8T09:17:17.221" v="7766" actId="14100"/>
        <pc:sldMkLst>
          <pc:docMk/>
          <pc:sldMk cId="1525105102" sldId="333"/>
        </pc:sldMkLst>
        <pc:spChg chg="mod">
          <ac:chgData name="Maksim Maltsau" userId="c1b7a005-f150-40c8-aee3-46b4b005edd0" providerId="ADAL" clId="{943F6477-54C0-4479-A4DE-AEA337AB2860}" dt="2021-11-28T08:33:52.672" v="7435" actId="404"/>
          <ac:spMkLst>
            <pc:docMk/>
            <pc:sldMk cId="1525105102" sldId="333"/>
            <ac:spMk id="2" creationId="{3855487B-06C4-41D6-9C8D-544417E7E211}"/>
          </ac:spMkLst>
        </pc:spChg>
        <pc:spChg chg="del">
          <ac:chgData name="Maksim Maltsau" userId="c1b7a005-f150-40c8-aee3-46b4b005edd0" providerId="ADAL" clId="{943F6477-54C0-4479-A4DE-AEA337AB2860}" dt="2021-11-28T08:33:27.920" v="7400" actId="478"/>
          <ac:spMkLst>
            <pc:docMk/>
            <pc:sldMk cId="1525105102" sldId="333"/>
            <ac:spMk id="3" creationId="{FEAEC7E7-3C4A-4046-889C-70F1C5B84A21}"/>
          </ac:spMkLst>
        </pc:spChg>
        <pc:spChg chg="del">
          <ac:chgData name="Maksim Maltsau" userId="c1b7a005-f150-40c8-aee3-46b4b005edd0" providerId="ADAL" clId="{943F6477-54C0-4479-A4DE-AEA337AB2860}" dt="2021-11-28T08:33:28.752" v="7401" actId="478"/>
          <ac:spMkLst>
            <pc:docMk/>
            <pc:sldMk cId="1525105102" sldId="333"/>
            <ac:spMk id="4" creationId="{5D1FED79-4A20-4B5D-93CB-2A264A162783}"/>
          </ac:spMkLst>
        </pc:spChg>
        <pc:spChg chg="add mod">
          <ac:chgData name="Maksim Maltsau" userId="c1b7a005-f150-40c8-aee3-46b4b005edd0" providerId="ADAL" clId="{943F6477-54C0-4479-A4DE-AEA337AB2860}" dt="2021-11-28T09:07:58.203" v="7762" actId="2710"/>
          <ac:spMkLst>
            <pc:docMk/>
            <pc:sldMk cId="1525105102" sldId="333"/>
            <ac:spMk id="6" creationId="{7F7B317D-B7F0-46BF-844E-2475475A0F98}"/>
          </ac:spMkLst>
        </pc:spChg>
        <pc:picChg chg="add mod">
          <ac:chgData name="Maksim Maltsau" userId="c1b7a005-f150-40c8-aee3-46b4b005edd0" providerId="ADAL" clId="{943F6477-54C0-4479-A4DE-AEA337AB2860}" dt="2021-11-28T09:17:17.221" v="7766" actId="14100"/>
          <ac:picMkLst>
            <pc:docMk/>
            <pc:sldMk cId="1525105102" sldId="333"/>
            <ac:picMk id="8" creationId="{2B0ADC5B-1EAB-4BA4-93A9-1A9685222099}"/>
          </ac:picMkLst>
        </pc:picChg>
      </pc:sldChg>
      <pc:sldChg chg="modSp add mod ord">
        <pc:chgData name="Maksim Maltsau" userId="c1b7a005-f150-40c8-aee3-46b4b005edd0" providerId="ADAL" clId="{943F6477-54C0-4479-A4DE-AEA337AB2860}" dt="2021-11-28T08:48:36.831" v="7476" actId="20577"/>
        <pc:sldMkLst>
          <pc:docMk/>
          <pc:sldMk cId="2911212609" sldId="334"/>
        </pc:sldMkLst>
        <pc:spChg chg="mod">
          <ac:chgData name="Maksim Maltsau" userId="c1b7a005-f150-40c8-aee3-46b4b005edd0" providerId="ADAL" clId="{943F6477-54C0-4479-A4DE-AEA337AB2860}" dt="2021-11-28T08:48:36.831" v="7476" actId="20577"/>
          <ac:spMkLst>
            <pc:docMk/>
            <pc:sldMk cId="2911212609" sldId="334"/>
            <ac:spMk id="2" creationId="{1537D2B4-D08A-4ECF-AA3E-1600C0516DFF}"/>
          </ac:spMkLst>
        </pc:spChg>
      </pc:sldChg>
      <pc:sldChg chg="addSp delSp modSp new mod">
        <pc:chgData name="Maksim Maltsau" userId="c1b7a005-f150-40c8-aee3-46b4b005edd0" providerId="ADAL" clId="{943F6477-54C0-4479-A4DE-AEA337AB2860}" dt="2021-11-28T09:20:51.771" v="7773" actId="1076"/>
        <pc:sldMkLst>
          <pc:docMk/>
          <pc:sldMk cId="1914707863" sldId="335"/>
        </pc:sldMkLst>
        <pc:spChg chg="mod">
          <ac:chgData name="Maksim Maltsau" userId="c1b7a005-f150-40c8-aee3-46b4b005edd0" providerId="ADAL" clId="{943F6477-54C0-4479-A4DE-AEA337AB2860}" dt="2021-11-28T08:58:51.441" v="7514" actId="403"/>
          <ac:spMkLst>
            <pc:docMk/>
            <pc:sldMk cId="1914707863" sldId="335"/>
            <ac:spMk id="2" creationId="{0932DE66-C674-482B-9EDC-C5801B92D5D8}"/>
          </ac:spMkLst>
        </pc:spChg>
        <pc:spChg chg="del">
          <ac:chgData name="Maksim Maltsau" userId="c1b7a005-f150-40c8-aee3-46b4b005edd0" providerId="ADAL" clId="{943F6477-54C0-4479-A4DE-AEA337AB2860}" dt="2021-11-28T08:56:09.241" v="7481" actId="478"/>
          <ac:spMkLst>
            <pc:docMk/>
            <pc:sldMk cId="1914707863" sldId="335"/>
            <ac:spMk id="3" creationId="{E2D71B3A-AA02-4B28-9949-94FD95FDFF7E}"/>
          </ac:spMkLst>
        </pc:spChg>
        <pc:spChg chg="del">
          <ac:chgData name="Maksim Maltsau" userId="c1b7a005-f150-40c8-aee3-46b4b005edd0" providerId="ADAL" clId="{943F6477-54C0-4479-A4DE-AEA337AB2860}" dt="2021-11-28T08:56:10.561" v="7482" actId="478"/>
          <ac:spMkLst>
            <pc:docMk/>
            <pc:sldMk cId="1914707863" sldId="335"/>
            <ac:spMk id="4" creationId="{8FCAA617-4B95-4985-BA07-44F78EAB508A}"/>
          </ac:spMkLst>
        </pc:spChg>
        <pc:picChg chg="add del mod">
          <ac:chgData name="Maksim Maltsau" userId="c1b7a005-f150-40c8-aee3-46b4b005edd0" providerId="ADAL" clId="{943F6477-54C0-4479-A4DE-AEA337AB2860}" dt="2021-11-28T08:57:15.273" v="7486" actId="478"/>
          <ac:picMkLst>
            <pc:docMk/>
            <pc:sldMk cId="1914707863" sldId="335"/>
            <ac:picMk id="7" creationId="{8FD2F2F9-713D-4C8F-8EA0-DA43DE56FD10}"/>
          </ac:picMkLst>
        </pc:picChg>
        <pc:picChg chg="add del mod">
          <ac:chgData name="Maksim Maltsau" userId="c1b7a005-f150-40c8-aee3-46b4b005edd0" providerId="ADAL" clId="{943F6477-54C0-4479-A4DE-AEA337AB2860}" dt="2021-11-28T08:57:22.408" v="7490" actId="478"/>
          <ac:picMkLst>
            <pc:docMk/>
            <pc:sldMk cId="1914707863" sldId="335"/>
            <ac:picMk id="9" creationId="{2715081D-62BC-4281-B9C7-8380D10E16DF}"/>
          </ac:picMkLst>
        </pc:picChg>
        <pc:picChg chg="add del mod">
          <ac:chgData name="Maksim Maltsau" userId="c1b7a005-f150-40c8-aee3-46b4b005edd0" providerId="ADAL" clId="{943F6477-54C0-4479-A4DE-AEA337AB2860}" dt="2021-11-28T08:59:36.664" v="7515" actId="478"/>
          <ac:picMkLst>
            <pc:docMk/>
            <pc:sldMk cId="1914707863" sldId="335"/>
            <ac:picMk id="11" creationId="{6FE2B230-8CA3-4E85-B7E6-D76F52361B1C}"/>
          </ac:picMkLst>
        </pc:picChg>
        <pc:picChg chg="add mod">
          <ac:chgData name="Maksim Maltsau" userId="c1b7a005-f150-40c8-aee3-46b4b005edd0" providerId="ADAL" clId="{943F6477-54C0-4479-A4DE-AEA337AB2860}" dt="2021-11-28T09:20:51.771" v="7773" actId="1076"/>
          <ac:picMkLst>
            <pc:docMk/>
            <pc:sldMk cId="1914707863" sldId="335"/>
            <ac:picMk id="13" creationId="{98A5E6C2-165D-4C9A-8C21-34F898CA19CC}"/>
          </ac:picMkLst>
        </pc:picChg>
        <pc:picChg chg="add del mod">
          <ac:chgData name="Maksim Maltsau" userId="c1b7a005-f150-40c8-aee3-46b4b005edd0" providerId="ADAL" clId="{943F6477-54C0-4479-A4DE-AEA337AB2860}" dt="2021-11-28T09:20:42.860" v="7769" actId="478"/>
          <ac:picMkLst>
            <pc:docMk/>
            <pc:sldMk cId="1914707863" sldId="335"/>
            <ac:picMk id="10242" creationId="{505F0F16-DD13-4779-8D0B-647A148B31A9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8T12:17:05.135" v="7919" actId="403"/>
        <pc:sldMkLst>
          <pc:docMk/>
          <pc:sldMk cId="2154252236" sldId="336"/>
        </pc:sldMkLst>
        <pc:spChg chg="mod">
          <ac:chgData name="Maksim Maltsau" userId="c1b7a005-f150-40c8-aee3-46b4b005edd0" providerId="ADAL" clId="{943F6477-54C0-4479-A4DE-AEA337AB2860}" dt="2021-11-28T12:17:05.135" v="7919" actId="403"/>
          <ac:spMkLst>
            <pc:docMk/>
            <pc:sldMk cId="2154252236" sldId="336"/>
            <ac:spMk id="2" creationId="{4C5801C2-1A39-43E0-8FED-2730CBCBF662}"/>
          </ac:spMkLst>
        </pc:spChg>
        <pc:spChg chg="del">
          <ac:chgData name="Maksim Maltsau" userId="c1b7a005-f150-40c8-aee3-46b4b005edd0" providerId="ADAL" clId="{943F6477-54C0-4479-A4DE-AEA337AB2860}" dt="2021-11-28T12:00:43.078" v="7871" actId="478"/>
          <ac:spMkLst>
            <pc:docMk/>
            <pc:sldMk cId="2154252236" sldId="336"/>
            <ac:spMk id="3" creationId="{6FF10465-8D44-4848-ABE8-CAF4DA88215A}"/>
          </ac:spMkLst>
        </pc:spChg>
        <pc:spChg chg="del">
          <ac:chgData name="Maksim Maltsau" userId="c1b7a005-f150-40c8-aee3-46b4b005edd0" providerId="ADAL" clId="{943F6477-54C0-4479-A4DE-AEA337AB2860}" dt="2021-11-28T12:00:41.990" v="7870" actId="478"/>
          <ac:spMkLst>
            <pc:docMk/>
            <pc:sldMk cId="2154252236" sldId="336"/>
            <ac:spMk id="4" creationId="{5AA49C6C-B95E-4F65-B52C-B9EEE3A43920}"/>
          </ac:spMkLst>
        </pc:spChg>
        <pc:spChg chg="add mod">
          <ac:chgData name="Maksim Maltsau" userId="c1b7a005-f150-40c8-aee3-46b4b005edd0" providerId="ADAL" clId="{943F6477-54C0-4479-A4DE-AEA337AB2860}" dt="2021-11-28T12:16:44.725" v="7888" actId="1076"/>
          <ac:spMkLst>
            <pc:docMk/>
            <pc:sldMk cId="2154252236" sldId="336"/>
            <ac:spMk id="6" creationId="{9B4374BA-1A9A-428F-86F0-17431BC7794E}"/>
          </ac:spMkLst>
        </pc:spChg>
        <pc:picChg chg="add mod">
          <ac:chgData name="Maksim Maltsau" userId="c1b7a005-f150-40c8-aee3-46b4b005edd0" providerId="ADAL" clId="{943F6477-54C0-4479-A4DE-AEA337AB2860}" dt="2021-11-28T12:16:27.078" v="7882" actId="1076"/>
          <ac:picMkLst>
            <pc:docMk/>
            <pc:sldMk cId="2154252236" sldId="336"/>
            <ac:picMk id="11266" creationId="{1E273E0F-D146-48BB-9B88-CB0876C377C3}"/>
          </ac:picMkLst>
        </pc:picChg>
        <pc:picChg chg="add del mod">
          <ac:chgData name="Maksim Maltsau" userId="c1b7a005-f150-40c8-aee3-46b4b005edd0" providerId="ADAL" clId="{943F6477-54C0-4479-A4DE-AEA337AB2860}" dt="2021-11-28T12:16:18.872" v="7877"/>
          <ac:picMkLst>
            <pc:docMk/>
            <pc:sldMk cId="2154252236" sldId="336"/>
            <ac:picMk id="11268" creationId="{D5E86582-843F-4DF0-A00C-382032E4519F}"/>
          </ac:picMkLst>
        </pc:picChg>
        <pc:picChg chg="add mod">
          <ac:chgData name="Maksim Maltsau" userId="c1b7a005-f150-40c8-aee3-46b4b005edd0" providerId="ADAL" clId="{943F6477-54C0-4479-A4DE-AEA337AB2860}" dt="2021-11-28T12:16:23.628" v="7880" actId="1076"/>
          <ac:picMkLst>
            <pc:docMk/>
            <pc:sldMk cId="2154252236" sldId="336"/>
            <ac:picMk id="11270" creationId="{169F4264-9908-460B-973B-668977E27BBA}"/>
          </ac:picMkLst>
        </pc:picChg>
      </pc:sldChg>
      <pc:sldChg chg="addSp delSp modSp new mod">
        <pc:chgData name="Maksim Maltsau" userId="c1b7a005-f150-40c8-aee3-46b4b005edd0" providerId="ADAL" clId="{943F6477-54C0-4479-A4DE-AEA337AB2860}" dt="2021-11-28T12:46:51.572" v="8154" actId="1076"/>
        <pc:sldMkLst>
          <pc:docMk/>
          <pc:sldMk cId="1512647169" sldId="337"/>
        </pc:sldMkLst>
        <pc:spChg chg="mod">
          <ac:chgData name="Maksim Maltsau" userId="c1b7a005-f150-40c8-aee3-46b4b005edd0" providerId="ADAL" clId="{943F6477-54C0-4479-A4DE-AEA337AB2860}" dt="2021-11-28T12:17:34.574" v="7950" actId="20577"/>
          <ac:spMkLst>
            <pc:docMk/>
            <pc:sldMk cId="1512647169" sldId="337"/>
            <ac:spMk id="2" creationId="{F50C8B84-7F12-4D02-B22F-35994C56E204}"/>
          </ac:spMkLst>
        </pc:spChg>
        <pc:spChg chg="mod">
          <ac:chgData name="Maksim Maltsau" userId="c1b7a005-f150-40c8-aee3-46b4b005edd0" providerId="ADAL" clId="{943F6477-54C0-4479-A4DE-AEA337AB2860}" dt="2021-11-28T12:31:27.293" v="8149"/>
          <ac:spMkLst>
            <pc:docMk/>
            <pc:sldMk cId="1512647169" sldId="337"/>
            <ac:spMk id="3" creationId="{C5ABC90B-B3B9-4723-9B40-6034E2115E43}"/>
          </ac:spMkLst>
        </pc:spChg>
        <pc:spChg chg="del">
          <ac:chgData name="Maksim Maltsau" userId="c1b7a005-f150-40c8-aee3-46b4b005edd0" providerId="ADAL" clId="{943F6477-54C0-4479-A4DE-AEA337AB2860}" dt="2021-11-28T12:17:36.966" v="7951" actId="478"/>
          <ac:spMkLst>
            <pc:docMk/>
            <pc:sldMk cId="1512647169" sldId="337"/>
            <ac:spMk id="4" creationId="{CB26D909-B400-4075-B1F2-BB952DBCA35A}"/>
          </ac:spMkLst>
        </pc:spChg>
        <pc:picChg chg="add mod">
          <ac:chgData name="Maksim Maltsau" userId="c1b7a005-f150-40c8-aee3-46b4b005edd0" providerId="ADAL" clId="{943F6477-54C0-4479-A4DE-AEA337AB2860}" dt="2021-11-28T12:46:51.572" v="8154" actId="1076"/>
          <ac:picMkLst>
            <pc:docMk/>
            <pc:sldMk cId="1512647169" sldId="337"/>
            <ac:picMk id="12290" creationId="{7C3DF90C-7AD8-4996-BF67-E131E013D241}"/>
          </ac:picMkLst>
        </pc:picChg>
      </pc:sldChg>
    </pc:docChg>
  </pc:docChgLst>
  <pc:docChgLst>
    <pc:chgData name="Maksim Maltsau" userId="S::maksim_maltsau@epam.com::c1b7a005-f150-40c8-aee3-46b4b005edd0" providerId="AD" clId="Web-{EC7FB7B0-CC65-452E-DB35-0FDE86E658AB}"/>
    <pc:docChg chg="addSld modSld">
      <pc:chgData name="Maksim Maltsau" userId="S::maksim_maltsau@epam.com::c1b7a005-f150-40c8-aee3-46b4b005edd0" providerId="AD" clId="Web-{EC7FB7B0-CC65-452E-DB35-0FDE86E658AB}" dt="2021-05-30T08:53:48.351" v="373" actId="20577"/>
      <pc:docMkLst>
        <pc:docMk/>
      </pc:docMkLst>
      <pc:sldChg chg="addSp delSp modSp">
        <pc:chgData name="Maksim Maltsau" userId="S::maksim_maltsau@epam.com::c1b7a005-f150-40c8-aee3-46b4b005edd0" providerId="AD" clId="Web-{EC7FB7B0-CC65-452E-DB35-0FDE86E658AB}" dt="2021-05-30T08:29:49.579" v="244" actId="20577"/>
        <pc:sldMkLst>
          <pc:docMk/>
          <pc:sldMk cId="310720667" sldId="280"/>
        </pc:sldMkLst>
        <pc:spChg chg="mod">
          <ac:chgData name="Maksim Maltsau" userId="S::maksim_maltsau@epam.com::c1b7a005-f150-40c8-aee3-46b4b005edd0" providerId="AD" clId="Web-{EC7FB7B0-CC65-452E-DB35-0FDE86E658AB}" dt="2021-05-30T08:06:44.045" v="206" actId="20577"/>
          <ac:spMkLst>
            <pc:docMk/>
            <pc:sldMk cId="310720667" sldId="280"/>
            <ac:spMk id="2" creationId="{00000000-0000-0000-0000-000000000000}"/>
          </ac:spMkLst>
        </pc:spChg>
        <pc:spChg chg="mod">
          <ac:chgData name="Maksim Maltsau" userId="S::maksim_maltsau@epam.com::c1b7a005-f150-40c8-aee3-46b4b005edd0" providerId="AD" clId="Web-{EC7FB7B0-CC65-452E-DB35-0FDE86E658AB}" dt="2021-05-30T08:07:25.061" v="213" actId="1076"/>
          <ac:spMkLst>
            <pc:docMk/>
            <pc:sldMk cId="310720667" sldId="280"/>
            <ac:spMk id="8" creationId="{7072E6C1-9093-46E4-BE4E-179986717C34}"/>
          </ac:spMkLst>
        </pc:spChg>
        <pc:spChg chg="mod">
          <ac:chgData name="Maksim Maltsau" userId="S::maksim_maltsau@epam.com::c1b7a005-f150-40c8-aee3-46b4b005edd0" providerId="AD" clId="Web-{EC7FB7B0-CC65-452E-DB35-0FDE86E658AB}" dt="2021-05-30T07:05:04.857" v="140" actId="20577"/>
          <ac:spMkLst>
            <pc:docMk/>
            <pc:sldMk cId="310720667" sldId="280"/>
            <ac:spMk id="20" creationId="{84062737-7E36-4684-87CC-DCE74783EFD7}"/>
          </ac:spMkLst>
        </pc:spChg>
        <pc:spChg chg="mod">
          <ac:chgData name="Maksim Maltsau" userId="S::maksim_maltsau@epam.com::c1b7a005-f150-40c8-aee3-46b4b005edd0" providerId="AD" clId="Web-{EC7FB7B0-CC65-452E-DB35-0FDE86E658AB}" dt="2021-05-30T08:29:49.579" v="244" actId="20577"/>
          <ac:spMkLst>
            <pc:docMk/>
            <pc:sldMk cId="310720667" sldId="280"/>
            <ac:spMk id="21" creationId="{51C472FA-CCE0-4B9E-83C9-39A222394E1F}"/>
          </ac:spMkLst>
        </pc:spChg>
        <pc:spChg chg="del">
          <ac:chgData name="Maksim Maltsau" userId="S::maksim_maltsau@epam.com::c1b7a005-f150-40c8-aee3-46b4b005edd0" providerId="AD" clId="Web-{EC7FB7B0-CC65-452E-DB35-0FDE86E658AB}" dt="2021-05-30T06:55:57.400" v="1"/>
          <ac:spMkLst>
            <pc:docMk/>
            <pc:sldMk cId="310720667" sldId="280"/>
            <ac:spMk id="23" creationId="{9A398D91-D7C9-4017-9B1D-0F2E2BA940E0}"/>
          </ac:spMkLst>
        </pc:spChg>
        <pc:spChg chg="mod">
          <ac:chgData name="Maksim Maltsau" userId="S::maksim_maltsau@epam.com::c1b7a005-f150-40c8-aee3-46b4b005edd0" providerId="AD" clId="Web-{EC7FB7B0-CC65-452E-DB35-0FDE86E658AB}" dt="2021-05-30T07:59:35.450" v="179" actId="1076"/>
          <ac:spMkLst>
            <pc:docMk/>
            <pc:sldMk cId="310720667" sldId="280"/>
            <ac:spMk id="27" creationId="{87F26A15-DA78-49AC-8AF6-07A8D01D8EED}"/>
          </ac:spMkLst>
        </pc:spChg>
        <pc:spChg chg="mod">
          <ac:chgData name="Maksim Maltsau" userId="S::maksim_maltsau@epam.com::c1b7a005-f150-40c8-aee3-46b4b005edd0" providerId="AD" clId="Web-{EC7FB7B0-CC65-452E-DB35-0FDE86E658AB}" dt="2021-05-30T08:07:25.092" v="214" actId="1076"/>
          <ac:spMkLst>
            <pc:docMk/>
            <pc:sldMk cId="310720667" sldId="280"/>
            <ac:spMk id="28" creationId="{D536925B-FA32-4117-AF46-ABC5DD22E94E}"/>
          </ac:spMkLst>
        </pc:spChg>
        <pc:spChg chg="mod">
          <ac:chgData name="Maksim Maltsau" userId="S::maksim_maltsau@epam.com::c1b7a005-f150-40c8-aee3-46b4b005edd0" providerId="AD" clId="Web-{EC7FB7B0-CC65-452E-DB35-0FDE86E658AB}" dt="2021-05-30T07:59:35.450" v="178" actId="1076"/>
          <ac:spMkLst>
            <pc:docMk/>
            <pc:sldMk cId="310720667" sldId="280"/>
            <ac:spMk id="29" creationId="{DFA094F7-5FDD-44A7-8FF3-F90782E0B0B3}"/>
          </ac:spMkLst>
        </pc:spChg>
        <pc:spChg chg="mod">
          <ac:chgData name="Maksim Maltsau" userId="S::maksim_maltsau@epam.com::c1b7a005-f150-40c8-aee3-46b4b005edd0" providerId="AD" clId="Web-{EC7FB7B0-CC65-452E-DB35-0FDE86E658AB}" dt="2021-05-30T08:07:25.124" v="215" actId="1076"/>
          <ac:spMkLst>
            <pc:docMk/>
            <pc:sldMk cId="310720667" sldId="280"/>
            <ac:spMk id="32" creationId="{D0CAF063-D085-4A7E-BD97-F75E2EA3B1EA}"/>
          </ac:spMkLst>
        </pc:spChg>
        <pc:spChg chg="mod">
          <ac:chgData name="Maksim Maltsau" userId="S::maksim_maltsau@epam.com::c1b7a005-f150-40c8-aee3-46b4b005edd0" providerId="AD" clId="Web-{EC7FB7B0-CC65-452E-DB35-0FDE86E658AB}" dt="2021-05-30T06:58:14.046" v="32" actId="20577"/>
          <ac:spMkLst>
            <pc:docMk/>
            <pc:sldMk cId="310720667" sldId="280"/>
            <ac:spMk id="36" creationId="{474D5223-2106-48EE-807F-0CF710FB712A}"/>
          </ac:spMkLst>
        </pc:spChg>
        <pc:spChg chg="mod">
          <ac:chgData name="Maksim Maltsau" userId="S::maksim_maltsau@epam.com::c1b7a005-f150-40c8-aee3-46b4b005edd0" providerId="AD" clId="Web-{EC7FB7B0-CC65-452E-DB35-0FDE86E658AB}" dt="2021-05-30T08:27:04.074" v="222" actId="20577"/>
          <ac:spMkLst>
            <pc:docMk/>
            <pc:sldMk cId="310720667" sldId="280"/>
            <ac:spMk id="37" creationId="{804560BE-CC20-4C23-AD9A-D015D7BE03AF}"/>
          </ac:spMkLst>
        </pc:spChg>
        <pc:spChg chg="del">
          <ac:chgData name="Maksim Maltsau" userId="S::maksim_maltsau@epam.com::c1b7a005-f150-40c8-aee3-46b4b005edd0" providerId="AD" clId="Web-{EC7FB7B0-CC65-452E-DB35-0FDE86E658AB}" dt="2021-05-30T06:55:59.353" v="2"/>
          <ac:spMkLst>
            <pc:docMk/>
            <pc:sldMk cId="310720667" sldId="280"/>
            <ac:spMk id="46" creationId="{E1D3F4AE-F3A4-4EEB-8616-2077B013B209}"/>
          </ac:spMkLst>
        </pc:spChg>
        <pc:spChg chg="del">
          <ac:chgData name="Maksim Maltsau" userId="S::maksim_maltsau@epam.com::c1b7a005-f150-40c8-aee3-46b4b005edd0" providerId="AD" clId="Web-{EC7FB7B0-CC65-452E-DB35-0FDE86E658AB}" dt="2021-05-30T06:56:07.009" v="8"/>
          <ac:spMkLst>
            <pc:docMk/>
            <pc:sldMk cId="310720667" sldId="280"/>
            <ac:spMk id="49" creationId="{4753CD2D-9C67-4A02-AFDA-0248F0C31EB7}"/>
          </ac:spMkLst>
        </pc:spChg>
        <pc:spChg chg="del">
          <ac:chgData name="Maksim Maltsau" userId="S::maksim_maltsau@epam.com::c1b7a005-f150-40c8-aee3-46b4b005edd0" providerId="AD" clId="Web-{EC7FB7B0-CC65-452E-DB35-0FDE86E658AB}" dt="2021-05-30T06:56:04.259" v="6"/>
          <ac:spMkLst>
            <pc:docMk/>
            <pc:sldMk cId="310720667" sldId="280"/>
            <ac:spMk id="50" creationId="{DD64C20B-9603-46FC-A2CC-D50798838705}"/>
          </ac:spMkLst>
        </pc:spChg>
        <pc:cxnChg chg="mod">
          <ac:chgData name="Maksim Maltsau" userId="S::maksim_maltsau@epam.com::c1b7a005-f150-40c8-aee3-46b4b005edd0" providerId="AD" clId="Web-{EC7FB7B0-CC65-452E-DB35-0FDE86E658AB}" dt="2021-05-30T06:58:05.890" v="30" actId="14100"/>
          <ac:cxnSpMkLst>
            <pc:docMk/>
            <pc:sldMk cId="310720667" sldId="280"/>
            <ac:cxnSpMk id="15" creationId="{7C81E690-2EDA-4E05-868D-65B7CAE6B76C}"/>
          </ac:cxnSpMkLst>
        </pc:cxnChg>
        <pc:cxnChg chg="mod">
          <ac:chgData name="Maksim Maltsau" userId="S::maksim_maltsau@epam.com::c1b7a005-f150-40c8-aee3-46b4b005edd0" providerId="AD" clId="Web-{EC7FB7B0-CC65-452E-DB35-0FDE86E658AB}" dt="2021-05-30T07:59:41.309" v="183" actId="14100"/>
          <ac:cxnSpMkLst>
            <pc:docMk/>
            <pc:sldMk cId="310720667" sldId="280"/>
            <ac:cxnSpMk id="17" creationId="{F5AD7CE8-21B2-420D-9238-6C4E414B75E9}"/>
          </ac:cxnSpMkLst>
        </pc:cxnChg>
        <pc:cxnChg chg="mod">
          <ac:chgData name="Maksim Maltsau" userId="S::maksim_maltsau@epam.com::c1b7a005-f150-40c8-aee3-46b4b005edd0" providerId="AD" clId="Web-{EC7FB7B0-CC65-452E-DB35-0FDE86E658AB}" dt="2021-05-30T07:59:35.450" v="181" actId="1076"/>
          <ac:cxnSpMkLst>
            <pc:docMk/>
            <pc:sldMk cId="310720667" sldId="280"/>
            <ac:cxnSpMk id="24" creationId="{8DDAA616-0CA3-45A1-9BB7-49B3D42EDA60}"/>
          </ac:cxnSpMkLst>
        </pc:cxnChg>
        <pc:cxnChg chg="mod">
          <ac:chgData name="Maksim Maltsau" userId="S::maksim_maltsau@epam.com::c1b7a005-f150-40c8-aee3-46b4b005edd0" providerId="AD" clId="Web-{EC7FB7B0-CC65-452E-DB35-0FDE86E658AB}" dt="2021-05-30T07:59:35.450" v="180" actId="1076"/>
          <ac:cxnSpMkLst>
            <pc:docMk/>
            <pc:sldMk cId="310720667" sldId="280"/>
            <ac:cxnSpMk id="25" creationId="{05D42C9C-99E1-42E0-911E-4841D3EF3049}"/>
          </ac:cxnSpMkLst>
        </pc:cxnChg>
        <pc:cxnChg chg="add mod">
          <ac:chgData name="Maksim Maltsau" userId="S::maksim_maltsau@epam.com::c1b7a005-f150-40c8-aee3-46b4b005edd0" providerId="AD" clId="Web-{EC7FB7B0-CC65-452E-DB35-0FDE86E658AB}" dt="2021-05-30T07:59:38.356" v="182" actId="14100"/>
          <ac:cxnSpMkLst>
            <pc:docMk/>
            <pc:sldMk cId="310720667" sldId="280"/>
            <ac:cxnSpMk id="30" creationId="{01E428F7-D7BD-41BB-A526-70812DF0C49E}"/>
          </ac:cxnSpMkLst>
        </pc:cxnChg>
        <pc:cxnChg chg="mod">
          <ac:chgData name="Maksim Maltsau" userId="S::maksim_maltsau@epam.com::c1b7a005-f150-40c8-aee3-46b4b005edd0" providerId="AD" clId="Web-{EC7FB7B0-CC65-452E-DB35-0FDE86E658AB}" dt="2021-05-30T06:56:41.229" v="14" actId="1076"/>
          <ac:cxnSpMkLst>
            <pc:docMk/>
            <pc:sldMk cId="310720667" sldId="280"/>
            <ac:cxnSpMk id="34" creationId="{18E8A723-2026-4745-BDE7-2A224795A3A6}"/>
          </ac:cxnSpMkLst>
        </pc:cxnChg>
        <pc:cxnChg chg="mod">
          <ac:chgData name="Maksim Maltsau" userId="S::maksim_maltsau@epam.com::c1b7a005-f150-40c8-aee3-46b4b005edd0" providerId="AD" clId="Web-{EC7FB7B0-CC65-452E-DB35-0FDE86E658AB}" dt="2021-05-30T06:56:41.245" v="15" actId="1076"/>
          <ac:cxnSpMkLst>
            <pc:docMk/>
            <pc:sldMk cId="310720667" sldId="280"/>
            <ac:cxnSpMk id="35" creationId="{028A024C-ACE4-4428-8F54-455F19DF5026}"/>
          </ac:cxnSpMkLst>
        </pc:cxnChg>
        <pc:cxnChg chg="del">
          <ac:chgData name="Maksim Maltsau" userId="S::maksim_maltsau@epam.com::c1b7a005-f150-40c8-aee3-46b4b005edd0" providerId="AD" clId="Web-{EC7FB7B0-CC65-452E-DB35-0FDE86E658AB}" dt="2021-05-30T06:56:00.541" v="3"/>
          <ac:cxnSpMkLst>
            <pc:docMk/>
            <pc:sldMk cId="310720667" sldId="280"/>
            <ac:cxnSpMk id="40" creationId="{230912C1-C273-4DE3-9E48-106013DB7818}"/>
          </ac:cxnSpMkLst>
        </pc:cxnChg>
        <pc:cxnChg chg="del">
          <ac:chgData name="Maksim Maltsau" userId="S::maksim_maltsau@epam.com::c1b7a005-f150-40c8-aee3-46b4b005edd0" providerId="AD" clId="Web-{EC7FB7B0-CC65-452E-DB35-0FDE86E658AB}" dt="2021-05-30T06:56:01.603" v="4"/>
          <ac:cxnSpMkLst>
            <pc:docMk/>
            <pc:sldMk cId="310720667" sldId="280"/>
            <ac:cxnSpMk id="44" creationId="{11E946C4-F2E5-40A3-B1DB-9D4803F19930}"/>
          </ac:cxnSpMkLst>
        </pc:cxnChg>
        <pc:cxnChg chg="del">
          <ac:chgData name="Maksim Maltsau" userId="S::maksim_maltsau@epam.com::c1b7a005-f150-40c8-aee3-46b4b005edd0" providerId="AD" clId="Web-{EC7FB7B0-CC65-452E-DB35-0FDE86E658AB}" dt="2021-05-30T06:56:05.244" v="7"/>
          <ac:cxnSpMkLst>
            <pc:docMk/>
            <pc:sldMk cId="310720667" sldId="280"/>
            <ac:cxnSpMk id="47" creationId="{B309E317-518D-479A-8D5C-05863351F325}"/>
          </ac:cxnSpMkLst>
        </pc:cxnChg>
        <pc:cxnChg chg="del">
          <ac:chgData name="Maksim Maltsau" userId="S::maksim_maltsau@epam.com::c1b7a005-f150-40c8-aee3-46b4b005edd0" providerId="AD" clId="Web-{EC7FB7B0-CC65-452E-DB35-0FDE86E658AB}" dt="2021-05-30T06:56:03.228" v="5"/>
          <ac:cxnSpMkLst>
            <pc:docMk/>
            <pc:sldMk cId="310720667" sldId="280"/>
            <ac:cxnSpMk id="48" creationId="{6130172C-0701-4938-8FEB-516300D94BA6}"/>
          </ac:cxnSpMkLst>
        </pc:cxnChg>
      </pc:sldChg>
      <pc:sldChg chg="modSp">
        <pc:chgData name="Maksim Maltsau" userId="S::maksim_maltsau@epam.com::c1b7a005-f150-40c8-aee3-46b4b005edd0" providerId="AD" clId="Web-{EC7FB7B0-CC65-452E-DB35-0FDE86E658AB}" dt="2021-05-30T08:50:20.939" v="348" actId="20577"/>
        <pc:sldMkLst>
          <pc:docMk/>
          <pc:sldMk cId="3578153680" sldId="282"/>
        </pc:sldMkLst>
        <pc:spChg chg="mod">
          <ac:chgData name="Maksim Maltsau" userId="S::maksim_maltsau@epam.com::c1b7a005-f150-40c8-aee3-46b4b005edd0" providerId="AD" clId="Web-{EC7FB7B0-CC65-452E-DB35-0FDE86E658AB}" dt="2021-05-30T08:50:20.939" v="348" actId="20577"/>
          <ac:spMkLst>
            <pc:docMk/>
            <pc:sldMk cId="3578153680" sldId="282"/>
            <ac:spMk id="6" creationId="{42A5C6D3-DB9F-4B8F-972A-1A647F2E3F8B}"/>
          </ac:spMkLst>
        </pc:spChg>
      </pc:sldChg>
      <pc:sldChg chg="modSp">
        <pc:chgData name="Maksim Maltsau" userId="S::maksim_maltsau@epam.com::c1b7a005-f150-40c8-aee3-46b4b005edd0" providerId="AD" clId="Web-{EC7FB7B0-CC65-452E-DB35-0FDE86E658AB}" dt="2021-05-30T08:11:09.770" v="217" actId="20577"/>
        <pc:sldMkLst>
          <pc:docMk/>
          <pc:sldMk cId="4150373483" sldId="287"/>
        </pc:sldMkLst>
        <pc:spChg chg="mod">
          <ac:chgData name="Maksim Maltsau" userId="S::maksim_maltsau@epam.com::c1b7a005-f150-40c8-aee3-46b4b005edd0" providerId="AD" clId="Web-{EC7FB7B0-CC65-452E-DB35-0FDE86E658AB}" dt="2021-05-30T08:11:09.770" v="217" actId="20577"/>
          <ac:spMkLst>
            <pc:docMk/>
            <pc:sldMk cId="4150373483" sldId="287"/>
            <ac:spMk id="23" creationId="{85B2CDA9-8AF0-4200-A196-755B065F28F4}"/>
          </ac:spMkLst>
        </pc:spChg>
      </pc:sldChg>
      <pc:sldChg chg="delSp modSp add replId">
        <pc:chgData name="Maksim Maltsau" userId="S::maksim_maltsau@epam.com::c1b7a005-f150-40c8-aee3-46b4b005edd0" providerId="AD" clId="Web-{EC7FB7B0-CC65-452E-DB35-0FDE86E658AB}" dt="2021-05-30T08:53:48.351" v="373" actId="20577"/>
        <pc:sldMkLst>
          <pc:docMk/>
          <pc:sldMk cId="1419472108" sldId="289"/>
        </pc:sldMkLst>
        <pc:spChg chg="mod">
          <ac:chgData name="Maksim Maltsau" userId="S::maksim_maltsau@epam.com::c1b7a005-f150-40c8-aee3-46b4b005edd0" providerId="AD" clId="Web-{EC7FB7B0-CC65-452E-DB35-0FDE86E658AB}" dt="2021-05-30T08:06:51.310" v="212" actId="20577"/>
          <ac:spMkLst>
            <pc:docMk/>
            <pc:sldMk cId="1419472108" sldId="289"/>
            <ac:spMk id="2" creationId="{00000000-0000-0000-0000-000000000000}"/>
          </ac:spMkLst>
        </pc:spChg>
        <pc:spChg chg="mod">
          <ac:chgData name="Maksim Maltsau" userId="S::maksim_maltsau@epam.com::c1b7a005-f150-40c8-aee3-46b4b005edd0" providerId="AD" clId="Web-{EC7FB7B0-CC65-452E-DB35-0FDE86E658AB}" dt="2021-05-30T07:06:54.360" v="159" actId="1076"/>
          <ac:spMkLst>
            <pc:docMk/>
            <pc:sldMk cId="1419472108" sldId="289"/>
            <ac:spMk id="8" creationId="{7072E6C1-9093-46E4-BE4E-179986717C34}"/>
          </ac:spMkLst>
        </pc:spChg>
        <pc:spChg chg="del">
          <ac:chgData name="Maksim Maltsau" userId="S::maksim_maltsau@epam.com::c1b7a005-f150-40c8-aee3-46b4b005edd0" providerId="AD" clId="Web-{EC7FB7B0-CC65-452E-DB35-0FDE86E658AB}" dt="2021-05-30T07:03:40.054" v="108"/>
          <ac:spMkLst>
            <pc:docMk/>
            <pc:sldMk cId="1419472108" sldId="289"/>
            <ac:spMk id="20" creationId="{84062737-7E36-4684-87CC-DCE74783EFD7}"/>
          </ac:spMkLst>
        </pc:spChg>
        <pc:spChg chg="del">
          <ac:chgData name="Maksim Maltsau" userId="S::maksim_maltsau@epam.com::c1b7a005-f150-40c8-aee3-46b4b005edd0" providerId="AD" clId="Web-{EC7FB7B0-CC65-452E-DB35-0FDE86E658AB}" dt="2021-05-30T07:03:40.054" v="107"/>
          <ac:spMkLst>
            <pc:docMk/>
            <pc:sldMk cId="1419472108" sldId="289"/>
            <ac:spMk id="21" creationId="{51C472FA-CCE0-4B9E-83C9-39A222394E1F}"/>
          </ac:spMkLst>
        </pc:spChg>
        <pc:spChg chg="mod">
          <ac:chgData name="Maksim Maltsau" userId="S::maksim_maltsau@epam.com::c1b7a005-f150-40c8-aee3-46b4b005edd0" providerId="AD" clId="Web-{EC7FB7B0-CC65-452E-DB35-0FDE86E658AB}" dt="2021-05-30T08:53:48.351" v="373" actId="20577"/>
          <ac:spMkLst>
            <pc:docMk/>
            <pc:sldMk cId="1419472108" sldId="289"/>
            <ac:spMk id="23" creationId="{9A398D91-D7C9-4017-9B1D-0F2E2BA940E0}"/>
          </ac:spMkLst>
        </pc:spChg>
        <pc:spChg chg="del">
          <ac:chgData name="Maksim Maltsau" userId="S::maksim_maltsau@epam.com::c1b7a005-f150-40c8-aee3-46b4b005edd0" providerId="AD" clId="Web-{EC7FB7B0-CC65-452E-DB35-0FDE86E658AB}" dt="2021-05-30T07:03:26.085" v="98"/>
          <ac:spMkLst>
            <pc:docMk/>
            <pc:sldMk cId="1419472108" sldId="289"/>
            <ac:spMk id="27" creationId="{87F26A15-DA78-49AC-8AF6-07A8D01D8EED}"/>
          </ac:spMkLst>
        </pc:spChg>
        <pc:spChg chg="mod">
          <ac:chgData name="Maksim Maltsau" userId="S::maksim_maltsau@epam.com::c1b7a005-f150-40c8-aee3-46b4b005edd0" providerId="AD" clId="Web-{EC7FB7B0-CC65-452E-DB35-0FDE86E658AB}" dt="2021-05-30T07:06:48.454" v="158" actId="1076"/>
          <ac:spMkLst>
            <pc:docMk/>
            <pc:sldMk cId="1419472108" sldId="289"/>
            <ac:spMk id="28" creationId="{D536925B-FA32-4117-AF46-ABC5DD22E94E}"/>
          </ac:spMkLst>
        </pc:spChg>
        <pc:spChg chg="del mod">
          <ac:chgData name="Maksim Maltsau" userId="S::maksim_maltsau@epam.com::c1b7a005-f150-40c8-aee3-46b4b005edd0" providerId="AD" clId="Web-{EC7FB7B0-CC65-452E-DB35-0FDE86E658AB}" dt="2021-05-30T07:03:31.195" v="102"/>
          <ac:spMkLst>
            <pc:docMk/>
            <pc:sldMk cId="1419472108" sldId="289"/>
            <ac:spMk id="29" creationId="{DFA094F7-5FDD-44A7-8FF3-F90782E0B0B3}"/>
          </ac:spMkLst>
        </pc:spChg>
        <pc:spChg chg="mod">
          <ac:chgData name="Maksim Maltsau" userId="S::maksim_maltsau@epam.com::c1b7a005-f150-40c8-aee3-46b4b005edd0" providerId="AD" clId="Web-{EC7FB7B0-CC65-452E-DB35-0FDE86E658AB}" dt="2021-05-30T07:06:59.891" v="160" actId="1076"/>
          <ac:spMkLst>
            <pc:docMk/>
            <pc:sldMk cId="1419472108" sldId="289"/>
            <ac:spMk id="32" creationId="{D0CAF063-D085-4A7E-BD97-F75E2EA3B1EA}"/>
          </ac:spMkLst>
        </pc:spChg>
        <pc:spChg chg="del">
          <ac:chgData name="Maksim Maltsau" userId="S::maksim_maltsau@epam.com::c1b7a005-f150-40c8-aee3-46b4b005edd0" providerId="AD" clId="Web-{EC7FB7B0-CC65-452E-DB35-0FDE86E658AB}" dt="2021-05-30T07:03:40.054" v="104"/>
          <ac:spMkLst>
            <pc:docMk/>
            <pc:sldMk cId="1419472108" sldId="289"/>
            <ac:spMk id="36" creationId="{474D5223-2106-48EE-807F-0CF710FB712A}"/>
          </ac:spMkLst>
        </pc:spChg>
        <pc:spChg chg="del">
          <ac:chgData name="Maksim Maltsau" userId="S::maksim_maltsau@epam.com::c1b7a005-f150-40c8-aee3-46b4b005edd0" providerId="AD" clId="Web-{EC7FB7B0-CC65-452E-DB35-0FDE86E658AB}" dt="2021-05-30T07:03:40.054" v="103"/>
          <ac:spMkLst>
            <pc:docMk/>
            <pc:sldMk cId="1419472108" sldId="289"/>
            <ac:spMk id="37" creationId="{804560BE-CC20-4C23-AD9A-D015D7BE03AF}"/>
          </ac:spMkLst>
        </pc:spChg>
        <pc:spChg chg="mod">
          <ac:chgData name="Maksim Maltsau" userId="S::maksim_maltsau@epam.com::c1b7a005-f150-40c8-aee3-46b4b005edd0" providerId="AD" clId="Web-{EC7FB7B0-CC65-452E-DB35-0FDE86E658AB}" dt="2021-05-30T07:05:48.983" v="146" actId="1076"/>
          <ac:spMkLst>
            <pc:docMk/>
            <pc:sldMk cId="1419472108" sldId="289"/>
            <ac:spMk id="46" creationId="{E1D3F4AE-F3A4-4EEB-8616-2077B013B209}"/>
          </ac:spMkLst>
        </pc:spChg>
        <pc:spChg chg="mod">
          <ac:chgData name="Maksim Maltsau" userId="S::maksim_maltsau@epam.com::c1b7a005-f150-40c8-aee3-46b4b005edd0" providerId="AD" clId="Web-{EC7FB7B0-CC65-452E-DB35-0FDE86E658AB}" dt="2021-05-30T07:04:38.716" v="134" actId="20577"/>
          <ac:spMkLst>
            <pc:docMk/>
            <pc:sldMk cId="1419472108" sldId="289"/>
            <ac:spMk id="49" creationId="{4753CD2D-9C67-4A02-AFDA-0248F0C31EB7}"/>
          </ac:spMkLst>
        </pc:spChg>
        <pc:spChg chg="mod">
          <ac:chgData name="Maksim Maltsau" userId="S::maksim_maltsau@epam.com::c1b7a005-f150-40c8-aee3-46b4b005edd0" providerId="AD" clId="Web-{EC7FB7B0-CC65-452E-DB35-0FDE86E658AB}" dt="2021-05-30T08:50:28.565" v="349"/>
          <ac:spMkLst>
            <pc:docMk/>
            <pc:sldMk cId="1419472108" sldId="289"/>
            <ac:spMk id="50" creationId="{DD64C20B-9603-46FC-A2CC-D50798838705}"/>
          </ac:spMkLst>
        </pc:spChg>
        <pc:cxnChg chg="del">
          <ac:chgData name="Maksim Maltsau" userId="S::maksim_maltsau@epam.com::c1b7a005-f150-40c8-aee3-46b4b005edd0" providerId="AD" clId="Web-{EC7FB7B0-CC65-452E-DB35-0FDE86E658AB}" dt="2021-05-30T07:03:40.054" v="110"/>
          <ac:cxnSpMkLst>
            <pc:docMk/>
            <pc:sldMk cId="1419472108" sldId="289"/>
            <ac:cxnSpMk id="15" creationId="{7C81E690-2EDA-4E05-868D-65B7CAE6B76C}"/>
          </ac:cxnSpMkLst>
        </pc:cxnChg>
        <pc:cxnChg chg="del">
          <ac:chgData name="Maksim Maltsau" userId="S::maksim_maltsau@epam.com::c1b7a005-f150-40c8-aee3-46b4b005edd0" providerId="AD" clId="Web-{EC7FB7B0-CC65-452E-DB35-0FDE86E658AB}" dt="2021-05-30T07:03:40.054" v="109"/>
          <ac:cxnSpMkLst>
            <pc:docMk/>
            <pc:sldMk cId="1419472108" sldId="289"/>
            <ac:cxnSpMk id="17" creationId="{F5AD7CE8-21B2-420D-9238-6C4E414B75E9}"/>
          </ac:cxnSpMkLst>
        </pc:cxnChg>
        <pc:cxnChg chg="del">
          <ac:chgData name="Maksim Maltsau" userId="S::maksim_maltsau@epam.com::c1b7a005-f150-40c8-aee3-46b4b005edd0" providerId="AD" clId="Web-{EC7FB7B0-CC65-452E-DB35-0FDE86E658AB}" dt="2021-05-30T07:03:26.085" v="99"/>
          <ac:cxnSpMkLst>
            <pc:docMk/>
            <pc:sldMk cId="1419472108" sldId="289"/>
            <ac:cxnSpMk id="24" creationId="{8DDAA616-0CA3-45A1-9BB7-49B3D42EDA60}"/>
          </ac:cxnSpMkLst>
        </pc:cxnChg>
        <pc:cxnChg chg="del">
          <ac:chgData name="Maksim Maltsau" userId="S::maksim_maltsau@epam.com::c1b7a005-f150-40c8-aee3-46b4b005edd0" providerId="AD" clId="Web-{EC7FB7B0-CC65-452E-DB35-0FDE86E658AB}" dt="2021-05-30T07:03:27.413" v="100"/>
          <ac:cxnSpMkLst>
            <pc:docMk/>
            <pc:sldMk cId="1419472108" sldId="289"/>
            <ac:cxnSpMk id="25" creationId="{05D42C9C-99E1-42E0-911E-4841D3EF3049}"/>
          </ac:cxnSpMkLst>
        </pc:cxnChg>
        <pc:cxnChg chg="del">
          <ac:chgData name="Maksim Maltsau" userId="S::maksim_maltsau@epam.com::c1b7a005-f150-40c8-aee3-46b4b005edd0" providerId="AD" clId="Web-{EC7FB7B0-CC65-452E-DB35-0FDE86E658AB}" dt="2021-05-30T07:03:40.054" v="106"/>
          <ac:cxnSpMkLst>
            <pc:docMk/>
            <pc:sldMk cId="1419472108" sldId="289"/>
            <ac:cxnSpMk id="34" creationId="{18E8A723-2026-4745-BDE7-2A224795A3A6}"/>
          </ac:cxnSpMkLst>
        </pc:cxnChg>
        <pc:cxnChg chg="del">
          <ac:chgData name="Maksim Maltsau" userId="S::maksim_maltsau@epam.com::c1b7a005-f150-40c8-aee3-46b4b005edd0" providerId="AD" clId="Web-{EC7FB7B0-CC65-452E-DB35-0FDE86E658AB}" dt="2021-05-30T07:03:40.054" v="105"/>
          <ac:cxnSpMkLst>
            <pc:docMk/>
            <pc:sldMk cId="1419472108" sldId="289"/>
            <ac:cxnSpMk id="35" creationId="{028A024C-ACE4-4428-8F54-455F19DF5026}"/>
          </ac:cxnSpMkLst>
        </pc:cxnChg>
        <pc:cxnChg chg="mod">
          <ac:chgData name="Maksim Maltsau" userId="S::maksim_maltsau@epam.com::c1b7a005-f150-40c8-aee3-46b4b005edd0" providerId="AD" clId="Web-{EC7FB7B0-CC65-452E-DB35-0FDE86E658AB}" dt="2021-05-30T07:05:48.968" v="145" actId="1076"/>
          <ac:cxnSpMkLst>
            <pc:docMk/>
            <pc:sldMk cId="1419472108" sldId="289"/>
            <ac:cxnSpMk id="40" creationId="{230912C1-C273-4DE3-9E48-106013DB7818}"/>
          </ac:cxnSpMkLst>
        </pc:cxnChg>
        <pc:cxnChg chg="mod">
          <ac:chgData name="Maksim Maltsau" userId="S::maksim_maltsau@epam.com::c1b7a005-f150-40c8-aee3-46b4b005edd0" providerId="AD" clId="Web-{EC7FB7B0-CC65-452E-DB35-0FDE86E658AB}" dt="2021-05-30T07:06:00.343" v="149" actId="14100"/>
          <ac:cxnSpMkLst>
            <pc:docMk/>
            <pc:sldMk cId="1419472108" sldId="289"/>
            <ac:cxnSpMk id="44" creationId="{11E946C4-F2E5-40A3-B1DB-9D4803F19930}"/>
          </ac:cxnSpMkLst>
        </pc:cxnChg>
        <pc:cxnChg chg="mod">
          <ac:chgData name="Maksim Maltsau" userId="S::maksim_maltsau@epam.com::c1b7a005-f150-40c8-aee3-46b4b005edd0" providerId="AD" clId="Web-{EC7FB7B0-CC65-452E-DB35-0FDE86E658AB}" dt="2021-05-30T07:07:32.439" v="162" actId="14100"/>
          <ac:cxnSpMkLst>
            <pc:docMk/>
            <pc:sldMk cId="1419472108" sldId="289"/>
            <ac:cxnSpMk id="47" creationId="{B309E317-518D-479A-8D5C-05863351F325}"/>
          </ac:cxnSpMkLst>
        </pc:cxnChg>
        <pc:cxnChg chg="mod">
          <ac:chgData name="Maksim Maltsau" userId="S::maksim_maltsau@epam.com::c1b7a005-f150-40c8-aee3-46b4b005edd0" providerId="AD" clId="Web-{EC7FB7B0-CC65-452E-DB35-0FDE86E658AB}" dt="2021-05-30T07:06:05.359" v="150" actId="14100"/>
          <ac:cxnSpMkLst>
            <pc:docMk/>
            <pc:sldMk cId="1419472108" sldId="289"/>
            <ac:cxnSpMk id="48" creationId="{6130172C-0701-4938-8FEB-516300D94BA6}"/>
          </ac:cxnSpMkLst>
        </pc:cxnChg>
      </pc:sldChg>
      <pc:sldChg chg="add replId">
        <pc:chgData name="Maksim Maltsau" userId="S::maksim_maltsau@epam.com::c1b7a005-f150-40c8-aee3-46b4b005edd0" providerId="AD" clId="Web-{EC7FB7B0-CC65-452E-DB35-0FDE86E658AB}" dt="2021-05-30T07:02:32.396" v="97"/>
        <pc:sldMkLst>
          <pc:docMk/>
          <pc:sldMk cId="3262873697" sldId="290"/>
        </pc:sldMkLst>
      </pc:sldChg>
    </pc:docChg>
  </pc:docChgLst>
  <pc:docChgLst>
    <pc:chgData name="Maksim Maltsau" userId="c1b7a005-f150-40c8-aee3-46b4b005edd0" providerId="ADAL" clId="{D52CA459-EF8E-4F9C-84E8-CAC12B8320EC}"/>
    <pc:docChg chg="modSld">
      <pc:chgData name="Maksim Maltsau" userId="c1b7a005-f150-40c8-aee3-46b4b005edd0" providerId="ADAL" clId="{D52CA459-EF8E-4F9C-84E8-CAC12B8320EC}" dt="2021-10-24T09:13:48.851" v="0" actId="1076"/>
      <pc:docMkLst>
        <pc:docMk/>
      </pc:docMkLst>
      <pc:sldChg chg="modSp mod">
        <pc:chgData name="Maksim Maltsau" userId="c1b7a005-f150-40c8-aee3-46b4b005edd0" providerId="ADAL" clId="{D52CA459-EF8E-4F9C-84E8-CAC12B8320EC}" dt="2021-10-24T09:13:48.851" v="0" actId="1076"/>
        <pc:sldMkLst>
          <pc:docMk/>
          <pc:sldMk cId="1641872572" sldId="278"/>
        </pc:sldMkLst>
        <pc:picChg chg="mod">
          <ac:chgData name="Maksim Maltsau" userId="c1b7a005-f150-40c8-aee3-46b4b005edd0" providerId="ADAL" clId="{D52CA459-EF8E-4F9C-84E8-CAC12B8320EC}" dt="2021-10-24T09:13:48.851" v="0" actId="1076"/>
          <ac:picMkLst>
            <pc:docMk/>
            <pc:sldMk cId="1641872572" sldId="278"/>
            <ac:picMk id="10" creationId="{E9B5D16E-14D0-4963-82C7-5AA4272B8F7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day&#10;&#10;Description automatically generated">
            <a:extLst>
              <a:ext uri="{FF2B5EF4-FFF2-40B4-BE49-F238E27FC236}">
                <a16:creationId xmlns:a16="http://schemas.microsoft.com/office/drawing/2014/main" id="{B7E9E514-1858-4B9C-9B9C-E06E1AC6E31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10688"/>
            <a:ext cx="9144000" cy="8957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1EC425-DDCE-4524-9141-4C841D64A149}"/>
              </a:ext>
            </a:extLst>
          </p:cNvPr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025E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4807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06FE7-1541-488D-96FA-520798A02B8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4826458"/>
            <a:ext cx="8348263" cy="3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BA188-2339-4116-B0CB-4AB9DDBE5FEB}"/>
              </a:ext>
            </a:extLst>
          </p:cNvPr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025E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E4F66-DE13-42A0-9089-1CB7D74740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826458"/>
            <a:ext cx="8348263" cy="338474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E99A51D-A8CE-4334-9D12-059C2C5F7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4807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Comfortaa" pitchFamily="2" charset="0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ervices.io/patterns/apigateway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ervices.io/patterns/apigateway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imMaltsev94/backend-for-frontend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wolframalpha.com/input/?i=lognormaldistribution%28log%2830%29%2C+0.5%29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cs/async-vs-multi-threadi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timeweb/blog/592017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hyperlink" Target="https://habr.com/ru/users/Shyhartskoi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nodejs.dev/learn/introduction-to-nodejs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v8.dev/" TargetMode="External"/><Relationship Id="rId2" Type="http://schemas.openxmlformats.org/officeDocument/2006/relationships/hyperlink" Target="https://nodejs.org/en/docs/meta/topics/dependencie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hyperlink" Target="https://nodejs.dev/learn/the-nodejs-event-loop" TargetMode="External"/><Relationship Id="rId4" Type="http://schemas.openxmlformats.org/officeDocument/2006/relationships/hyperlink" Target="https://libuv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.die.net/man/2/send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nux.die.net/man/2/recv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buv/libuv/blob/v1.x/src/unix/core.c#L369" TargetMode="External"/><Relationship Id="rId2" Type="http://schemas.openxmlformats.org/officeDocument/2006/relationships/hyperlink" Target="https://man7.org/linux/man-pages/man7/epoll.7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mvnrepository.com/artifact/org.springframework.boot/spring-boot-starter-web/2.6.1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javadoc.io/doc/jakarta.servlet/jakarta.servlet-api/latest/jakarta/servlet/Servlet.html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omcat.apache.org/tomcat-9.0-doc/architecture/overview.html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omcat.apache.org/tomcat-9.0-doc/config/executor.html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current/reference/html/web-reactive.html" TargetMode="External"/><Relationship Id="rId7" Type="http://schemas.openxmlformats.org/officeDocument/2006/relationships/hyperlink" Target="https://jakarta.ee/specifications/platform/9/apidocs/jakarta/servlet/asynccontext" TargetMode="External"/><Relationship Id="rId2" Type="http://schemas.openxmlformats.org/officeDocument/2006/relationships/hyperlink" Target="https://www.reactive-stream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quarkus.io/version/main/guides/quarkus-reactive-architecture" TargetMode="External"/><Relationship Id="rId5" Type="http://schemas.openxmlformats.org/officeDocument/2006/relationships/hyperlink" Target="https://akka.io/" TargetMode="External"/><Relationship Id="rId4" Type="http://schemas.openxmlformats.org/officeDocument/2006/relationships/hyperlink" Target="https://vertx.io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4AC69CD-58AA-42AB-88C1-ADCFAD7EB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04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FE0E-3F0B-43CB-A482-62E2612A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Постановка проблемы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A11DF-C543-402A-8A23-4424B8F64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BBD475-E591-4452-934F-FF0B9F8A0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44" y="1146097"/>
            <a:ext cx="4778969" cy="358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7BCE1E-240F-40FD-A5EF-066C7F189795}"/>
              </a:ext>
            </a:extLst>
          </p:cNvPr>
          <p:cNvSpPr txBox="1"/>
          <p:nvPr/>
        </p:nvSpPr>
        <p:spPr>
          <a:xfrm>
            <a:off x="4572000" y="749700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https://microservices.io/patterns/apigateway.html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6D2C4-F1D4-4F18-A9AC-63316B955059}"/>
              </a:ext>
            </a:extLst>
          </p:cNvPr>
          <p:cNvSpPr txBox="1"/>
          <p:nvPr/>
        </p:nvSpPr>
        <p:spPr>
          <a:xfrm>
            <a:off x="357186" y="1146097"/>
            <a:ext cx="353374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Сервисы хорошо гранулированы, и </a:t>
            </a:r>
            <a:r>
              <a:rPr lang="en-US" sz="1200" dirty="0">
                <a:latin typeface="Comfortaa" pitchFamily="2" charset="0"/>
              </a:rPr>
              <a:t>FE </a:t>
            </a:r>
            <a:r>
              <a:rPr lang="ru-RU" sz="1200" dirty="0">
                <a:latin typeface="Comfortaa" pitchFamily="2" charset="0"/>
              </a:rPr>
              <a:t>приходится делать кучу запросов в разные сервисы. (не ок для нестабильного мобильного интернета)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Comforta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Сервисы предоставляют данные, не всегда удобные разным фронтендам. Мобильной версии нужно не так много данных, как браузерной.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Comforta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Со временем может понадобиться рефакторинг сервисов, что может вызвать боль для клиентов </a:t>
            </a:r>
            <a:r>
              <a:rPr lang="en-US" sz="1200" dirty="0">
                <a:latin typeface="Comfortaa" pitchFamily="2" charset="0"/>
              </a:rPr>
              <a:t>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Comforta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Клиенту может понадобиться протокол взаимодействия, отличный от предоставляемого сервером</a:t>
            </a:r>
          </a:p>
        </p:txBody>
      </p:sp>
    </p:spTree>
    <p:extLst>
      <p:ext uri="{BB962C8B-B14F-4D97-AF65-F5344CB8AC3E}">
        <p14:creationId xmlns:p14="http://schemas.microsoft.com/office/powerpoint/2010/main" val="207118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FE0E-3F0B-43CB-A482-62E2612A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Постановка проблемы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A11DF-C543-402A-8A23-4424B8F64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BBD475-E591-4452-934F-FF0B9F8A0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44" y="1146097"/>
            <a:ext cx="4778969" cy="358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7BCE1E-240F-40FD-A5EF-066C7F189795}"/>
              </a:ext>
            </a:extLst>
          </p:cNvPr>
          <p:cNvSpPr txBox="1"/>
          <p:nvPr/>
        </p:nvSpPr>
        <p:spPr>
          <a:xfrm>
            <a:off x="4572000" y="749700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https://microservices.io/patterns/apigateway.html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6D2C4-F1D4-4F18-A9AC-63316B955059}"/>
              </a:ext>
            </a:extLst>
          </p:cNvPr>
          <p:cNvSpPr txBox="1"/>
          <p:nvPr/>
        </p:nvSpPr>
        <p:spPr>
          <a:xfrm>
            <a:off x="357186" y="1146097"/>
            <a:ext cx="35337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Назначение </a:t>
            </a:r>
            <a:r>
              <a:rPr lang="en-US" sz="1400" dirty="0">
                <a:latin typeface="Comfortaa" pitchFamily="2" charset="0"/>
              </a:rPr>
              <a:t>API Gateway</a:t>
            </a:r>
            <a:r>
              <a:rPr lang="ru-RU" sz="1400" dirty="0">
                <a:latin typeface="Comfortaa" pitchFamily="2" charset="0"/>
              </a:rPr>
              <a:t>:</a:t>
            </a:r>
            <a:endParaRPr lang="en-US" sz="1400" dirty="0">
              <a:latin typeface="Comforta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Единая точка входа для </a:t>
            </a:r>
            <a:r>
              <a:rPr lang="en-US" sz="1200" dirty="0">
                <a:latin typeface="Comfortaa" pitchFamily="2" charset="0"/>
              </a:rPr>
              <a:t>3</a:t>
            </a:r>
            <a:r>
              <a:rPr lang="en-US" sz="1200" baseline="30000" dirty="0">
                <a:latin typeface="Comfortaa" pitchFamily="2" charset="0"/>
              </a:rPr>
              <a:t>rd</a:t>
            </a:r>
            <a:r>
              <a:rPr lang="en-US" sz="1200" dirty="0">
                <a:latin typeface="Comfortaa" pitchFamily="2" charset="0"/>
              </a:rPr>
              <a:t> party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Единая точка мониторинга, логирования, кеширования, и т.д.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Преобразование протокола взаимодействия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omfortaa" pitchFamily="2" charset="0"/>
            </a:endParaRPr>
          </a:p>
          <a:p>
            <a:endParaRPr lang="en-US" sz="12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Назначение </a:t>
            </a:r>
            <a:r>
              <a:rPr lang="en-US" sz="1400" dirty="0">
                <a:latin typeface="Comfortaa" pitchFamily="2" charset="0"/>
              </a:rPr>
              <a:t>Backend For Frontend: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Облегчить </a:t>
            </a:r>
            <a:r>
              <a:rPr lang="en-US" sz="1200" dirty="0">
                <a:latin typeface="Comfortaa" pitchFamily="2" charset="0"/>
              </a:rPr>
              <a:t>FE &amp; BE</a:t>
            </a:r>
            <a:r>
              <a:rPr lang="ru-RU" sz="1200" dirty="0">
                <a:latin typeface="Comfortaa" pitchFamily="2" charset="0"/>
              </a:rPr>
              <a:t> взаимодействие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Сделать удобные ответы для разных </a:t>
            </a:r>
            <a:r>
              <a:rPr lang="en-US" sz="1200" dirty="0">
                <a:latin typeface="Comfortaa" pitchFamily="2" charset="0"/>
              </a:rPr>
              <a:t>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omfortaa" pitchFamily="2" charset="0"/>
            </a:endParaRPr>
          </a:p>
          <a:p>
            <a:br>
              <a:rPr lang="ru-RU" sz="1200" dirty="0">
                <a:latin typeface="Comfortaa" pitchFamily="2" charset="0"/>
              </a:rPr>
            </a:br>
            <a:r>
              <a:rPr lang="ru-RU" sz="1400" dirty="0">
                <a:latin typeface="Comfortaa" pitchFamily="2" charset="0"/>
              </a:rPr>
              <a:t>Минусы:</a:t>
            </a:r>
            <a:endParaRPr lang="en-US" sz="1400" dirty="0">
              <a:latin typeface="Comforta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Дополнительная сложность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Увеличенное время ответа</a:t>
            </a:r>
            <a:endParaRPr lang="en-US" sz="1200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6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3D6D-C48C-4B23-9E14-460634A0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Наше приложение.</a:t>
            </a:r>
            <a:r>
              <a:rPr lang="en-US" sz="2400" dirty="0">
                <a:latin typeface="Comfortaa" pitchFamily="2" charset="0"/>
              </a:rPr>
              <a:t> </a:t>
            </a:r>
            <a:r>
              <a:rPr lang="ru-RU" sz="2400" dirty="0">
                <a:latin typeface="Comfortaa" pitchFamily="2" charset="0"/>
              </a:rPr>
              <a:t>Модель данных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5E0C9-D2C6-4F47-8FE8-4DBE8201E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8" descr="Багз Банни коммунист - что за мем с кроликом и советским флагом">
            <a:extLst>
              <a:ext uri="{FF2B5EF4-FFF2-40B4-BE49-F238E27FC236}">
                <a16:creationId xmlns:a16="http://schemas.microsoft.com/office/drawing/2014/main" id="{66BD44E4-DC12-42B2-963F-43E03EF35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4" y="750134"/>
            <a:ext cx="982133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0E6D38-5C71-4D3D-9171-1CEEEC638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64" y="1702049"/>
            <a:ext cx="7794472" cy="207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015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07A5-89E5-45F4-B407-EC1CFF3B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Наше приложение.</a:t>
            </a:r>
            <a:r>
              <a:rPr lang="en-US" sz="2400" dirty="0">
                <a:latin typeface="Comfortaa" pitchFamily="2" charset="0"/>
              </a:rPr>
              <a:t> Sequence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38FEC-B7DE-4284-B3EC-BD09A9CD0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DC30887-8A2B-4695-B0F3-BBF52E2E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99" y="750134"/>
            <a:ext cx="3627437" cy="400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Багз Банни коммунист - что за мем с кроликом и советским флагом">
            <a:extLst>
              <a:ext uri="{FF2B5EF4-FFF2-40B4-BE49-F238E27FC236}">
                <a16:creationId xmlns:a16="http://schemas.microsoft.com/office/drawing/2014/main" id="{68334683-774A-4540-B54D-ACBA737EA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4" y="750134"/>
            <a:ext cx="982133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BD3817-1D6C-4D96-B58B-FF3BEFAA96F0}"/>
              </a:ext>
            </a:extLst>
          </p:cNvPr>
          <p:cNvSpPr txBox="1"/>
          <p:nvPr/>
        </p:nvSpPr>
        <p:spPr>
          <a:xfrm>
            <a:off x="360363" y="1522366"/>
            <a:ext cx="479583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Comfortaa" pitchFamily="2" charset="0"/>
              </a:rPr>
              <a:t>BFF </a:t>
            </a:r>
            <a:r>
              <a:rPr lang="ru-RU" sz="1600" dirty="0">
                <a:latin typeface="Comfortaa" pitchFamily="2" charset="0"/>
              </a:rPr>
              <a:t>делает асинхронный </a:t>
            </a:r>
            <a:r>
              <a:rPr lang="en-US" sz="1600" dirty="0">
                <a:latin typeface="Comfortaa" pitchFamily="2" charset="0"/>
              </a:rPr>
              <a:t>HTTP </a:t>
            </a:r>
            <a:r>
              <a:rPr lang="ru-RU" sz="1600" dirty="0">
                <a:latin typeface="Comfortaa" pitchFamily="2" charset="0"/>
              </a:rPr>
              <a:t>запрос в сервис отзывов</a:t>
            </a:r>
          </a:p>
          <a:p>
            <a:pPr marL="342900" indent="-342900">
              <a:buAutoNum type="arabicPeriod"/>
            </a:pPr>
            <a:endParaRPr lang="ru-RU" sz="1600" dirty="0">
              <a:latin typeface="Comfortaa" pitchFamily="2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Comfortaa" pitchFamily="2" charset="0"/>
              </a:rPr>
              <a:t>BFF </a:t>
            </a:r>
            <a:r>
              <a:rPr lang="ru-RU" sz="1600" dirty="0">
                <a:latin typeface="Comfortaa" pitchFamily="2" charset="0"/>
              </a:rPr>
              <a:t>делает синхронный</a:t>
            </a:r>
            <a:r>
              <a:rPr lang="en-US" sz="1600" dirty="0">
                <a:latin typeface="Comfortaa" pitchFamily="2" charset="0"/>
              </a:rPr>
              <a:t> HTTP</a:t>
            </a:r>
            <a:r>
              <a:rPr lang="ru-RU" sz="1600" dirty="0">
                <a:latin typeface="Comfortaa" pitchFamily="2" charset="0"/>
              </a:rPr>
              <a:t> запрос в сервис товаров</a:t>
            </a:r>
          </a:p>
          <a:p>
            <a:pPr marL="342900" indent="-342900">
              <a:buAutoNum type="arabicPeriod"/>
            </a:pPr>
            <a:endParaRPr lang="ru-RU" sz="1600" dirty="0">
              <a:latin typeface="Comfortaa" pitchFamily="2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Comfortaa" pitchFamily="2" charset="0"/>
              </a:rPr>
              <a:t>BFF </a:t>
            </a:r>
            <a:r>
              <a:rPr lang="ru-RU" sz="1600" dirty="0">
                <a:latin typeface="Comfortaa" pitchFamily="2" charset="0"/>
              </a:rPr>
              <a:t>агрегирует ответы двух сервисов, и возвращает странице список товаров </a:t>
            </a:r>
            <a:r>
              <a:rPr lang="en-US" sz="1600" dirty="0">
                <a:latin typeface="Comfortaa" pitchFamily="2" charset="0"/>
              </a:rPr>
              <a:t>c</a:t>
            </a:r>
            <a:r>
              <a:rPr lang="ru-RU" sz="1600" dirty="0">
                <a:latin typeface="Comfortaa" pitchFamily="2" charset="0"/>
              </a:rPr>
              <a:t> их средним рейтингом</a:t>
            </a:r>
          </a:p>
          <a:p>
            <a:pPr marL="342900" indent="-342900">
              <a:buAutoNum type="arabicPeriod"/>
            </a:pPr>
            <a:endParaRPr lang="ru-RU" sz="1600" dirty="0">
              <a:latin typeface="Comfortaa" pitchFamily="2" charset="0"/>
            </a:endParaRPr>
          </a:p>
          <a:p>
            <a:r>
              <a:rPr lang="ru-RU" sz="1100" dirty="0">
                <a:latin typeface="Comfortaa" pitchFamily="2" charset="0"/>
              </a:rPr>
              <a:t>* </a:t>
            </a:r>
            <a:r>
              <a:rPr lang="en-US" sz="1100" dirty="0" err="1">
                <a:latin typeface="Comfortaa" pitchFamily="2" charset="0"/>
              </a:rPr>
              <a:t>Wiremock</a:t>
            </a:r>
            <a:r>
              <a:rPr lang="en-US" sz="1100" dirty="0">
                <a:latin typeface="Comfortaa" pitchFamily="2" charset="0"/>
              </a:rPr>
              <a:t> – </a:t>
            </a:r>
            <a:r>
              <a:rPr lang="ru-RU" sz="1100" dirty="0">
                <a:latin typeface="Comfortaa" pitchFamily="2" charset="0"/>
              </a:rPr>
              <a:t>инструмент для создания мока </a:t>
            </a:r>
            <a:r>
              <a:rPr lang="en-US" sz="1100" dirty="0">
                <a:latin typeface="Comfortaa" pitchFamily="2" charset="0"/>
              </a:rPr>
              <a:t>API </a:t>
            </a:r>
            <a:r>
              <a:rPr lang="ru-RU" sz="1100" dirty="0">
                <a:latin typeface="Comfortaa" pitchFamily="2" charset="0"/>
              </a:rPr>
              <a:t>для указанного </a:t>
            </a:r>
            <a:r>
              <a:rPr lang="en-US" sz="1100" dirty="0">
                <a:latin typeface="Comfortaa" pitchFamily="2" charset="0"/>
              </a:rPr>
              <a:t>URI. </a:t>
            </a:r>
            <a:r>
              <a:rPr lang="ru-RU" sz="1100" dirty="0">
                <a:latin typeface="Comfortaa" pitchFamily="2" charset="0"/>
              </a:rPr>
              <a:t>Возвращает </a:t>
            </a:r>
            <a:r>
              <a:rPr lang="en-US" sz="1100" dirty="0">
                <a:latin typeface="Comfortaa" pitchFamily="2" charset="0"/>
              </a:rPr>
              <a:t>pre-defined </a:t>
            </a:r>
            <a:r>
              <a:rPr lang="ru-RU" sz="1100" dirty="0">
                <a:latin typeface="Comfortaa" pitchFamily="2" charset="0"/>
              </a:rPr>
              <a:t>статичный ответ</a:t>
            </a:r>
            <a:r>
              <a:rPr lang="en-US" sz="1100" dirty="0">
                <a:latin typeface="Comforta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54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07A5-89E5-45F4-B407-EC1CFF3B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Наше приложение. Стек технологий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38FEC-B7DE-4284-B3EC-BD09A9CD0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6" name="Picture 8" descr="Багз Банни коммунист - что за мем с кроликом и советским флагом">
            <a:extLst>
              <a:ext uri="{FF2B5EF4-FFF2-40B4-BE49-F238E27FC236}">
                <a16:creationId xmlns:a16="http://schemas.microsoft.com/office/drawing/2014/main" id="{68334683-774A-4540-B54D-ACBA737EA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4" y="750134"/>
            <a:ext cx="982133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282BD96-E8A8-4E90-90D1-90FE4127D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732546"/>
              </p:ext>
            </p:extLst>
          </p:nvPr>
        </p:nvGraphicFramePr>
        <p:xfrm>
          <a:off x="360364" y="1707429"/>
          <a:ext cx="8426449" cy="2992756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4092366">
                  <a:extLst>
                    <a:ext uri="{9D8B030D-6E8A-4147-A177-3AD203B41FA5}">
                      <a16:colId xmlns:a16="http://schemas.microsoft.com/office/drawing/2014/main" val="1932982910"/>
                    </a:ext>
                  </a:extLst>
                </a:gridCol>
                <a:gridCol w="4334083">
                  <a:extLst>
                    <a:ext uri="{9D8B030D-6E8A-4147-A177-3AD203B41FA5}">
                      <a16:colId xmlns:a16="http://schemas.microsoft.com/office/drawing/2014/main" val="127839065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latin typeface="Comfortaa" pitchFamily="2" charset="0"/>
                        </a:rPr>
                        <a:t>NodeJS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latin typeface="Comfortaa" pitchFamily="2" charset="0"/>
                        </a:rPr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710750"/>
                  </a:ext>
                </a:extLst>
              </a:tr>
              <a:tr h="2116266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u="sng" dirty="0">
                          <a:latin typeface="Comfortaa" pitchFamily="2" charset="0"/>
                        </a:rPr>
                        <a:t>Node 14.x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u="sng" dirty="0">
                          <a:latin typeface="Comfortaa" pitchFamily="2" charset="0"/>
                        </a:rPr>
                        <a:t>Typescript 4.2</a:t>
                      </a:r>
                      <a:r>
                        <a:rPr lang="en-US" sz="1400" b="0" u="none" dirty="0">
                          <a:latin typeface="Comfortaa" pitchFamily="2" charset="0"/>
                        </a:rPr>
                        <a:t> </a:t>
                      </a:r>
                      <a:r>
                        <a:rPr lang="en-US" sz="1400" b="0" dirty="0">
                          <a:latin typeface="Comfortaa" pitchFamily="2" charset="0"/>
                        </a:rPr>
                        <a:t>–</a:t>
                      </a:r>
                      <a:r>
                        <a:rPr lang="ru-RU" sz="1400" b="0" dirty="0">
                          <a:latin typeface="Comfortaa" pitchFamily="2" charset="0"/>
                        </a:rPr>
                        <a:t> типизация, интерфейсы для </a:t>
                      </a:r>
                      <a:r>
                        <a:rPr lang="en-US" sz="1400" b="0" dirty="0">
                          <a:latin typeface="Comfortaa" pitchFamily="2" charset="0"/>
                        </a:rPr>
                        <a:t>JS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u="sng" dirty="0">
                          <a:latin typeface="Comfortaa" pitchFamily="2" charset="0"/>
                        </a:rPr>
                        <a:t>Express </a:t>
                      </a:r>
                      <a:r>
                        <a:rPr lang="en-US" sz="1400" b="0" u="sng" dirty="0" err="1">
                          <a:latin typeface="Comfortaa" pitchFamily="2" charset="0"/>
                        </a:rPr>
                        <a:t>js</a:t>
                      </a:r>
                      <a:r>
                        <a:rPr lang="en-US" sz="1400" b="0" u="sng" dirty="0">
                          <a:latin typeface="Comfortaa" pitchFamily="2" charset="0"/>
                        </a:rPr>
                        <a:t> 4.17.x</a:t>
                      </a:r>
                      <a:r>
                        <a:rPr lang="ru-RU" sz="1400" b="0" u="none" dirty="0">
                          <a:latin typeface="Comfortaa" pitchFamily="2" charset="0"/>
                        </a:rPr>
                        <a:t> – </a:t>
                      </a:r>
                      <a:r>
                        <a:rPr lang="en-US" sz="1400" b="0" u="none" dirty="0">
                          <a:latin typeface="Comfortaa" pitchFamily="2" charset="0"/>
                        </a:rPr>
                        <a:t>http </a:t>
                      </a:r>
                      <a:r>
                        <a:rPr lang="ru-RU" sz="1400" b="0" u="none" dirty="0">
                          <a:latin typeface="Comfortaa" pitchFamily="2" charset="0"/>
                        </a:rPr>
                        <a:t>сервер</a:t>
                      </a:r>
                      <a:endParaRPr lang="en-US" sz="1400" b="0" u="none" dirty="0">
                        <a:latin typeface="Comfortaa" pitchFamily="2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u="sng" dirty="0" err="1">
                          <a:latin typeface="Comfortaa" pitchFamily="2" charset="0"/>
                        </a:rPr>
                        <a:t>Inversify</a:t>
                      </a:r>
                      <a:r>
                        <a:rPr lang="en-US" sz="1400" b="0" u="sng" dirty="0">
                          <a:latin typeface="Comfortaa" pitchFamily="2" charset="0"/>
                        </a:rPr>
                        <a:t> </a:t>
                      </a:r>
                      <a:r>
                        <a:rPr lang="en-US" sz="1400" b="0" u="sng" dirty="0" err="1">
                          <a:latin typeface="Comfortaa" pitchFamily="2" charset="0"/>
                        </a:rPr>
                        <a:t>js</a:t>
                      </a:r>
                      <a:r>
                        <a:rPr lang="en-US" sz="1400" b="0" u="sng" dirty="0">
                          <a:latin typeface="Comfortaa" pitchFamily="2" charset="0"/>
                        </a:rPr>
                        <a:t> 6.0.x</a:t>
                      </a:r>
                      <a:r>
                        <a:rPr lang="ru-RU" sz="1400" b="0" u="none" dirty="0">
                          <a:latin typeface="Comfortaa" pitchFamily="2" charset="0"/>
                        </a:rPr>
                        <a:t> – </a:t>
                      </a:r>
                      <a:r>
                        <a:rPr lang="en-US" sz="1400" b="0" u="none" dirty="0">
                          <a:latin typeface="Comfortaa" pitchFamily="2" charset="0"/>
                        </a:rPr>
                        <a:t>Dependency Injection </a:t>
                      </a:r>
                      <a:r>
                        <a:rPr lang="ru-RU" sz="1400" b="0" u="none" dirty="0">
                          <a:latin typeface="Comfortaa" pitchFamily="2" charset="0"/>
                        </a:rPr>
                        <a:t>фреймворк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u="sng" dirty="0">
                          <a:latin typeface="Comfortaa" pitchFamily="2" charset="0"/>
                        </a:rPr>
                        <a:t>node-fetch 2.6.x</a:t>
                      </a:r>
                      <a:r>
                        <a:rPr lang="en-US" sz="1400" b="0" u="none" dirty="0">
                          <a:latin typeface="Comfortaa" pitchFamily="2" charset="0"/>
                        </a:rPr>
                        <a:t> – http </a:t>
                      </a:r>
                      <a:r>
                        <a:rPr lang="ru-RU" sz="1400" b="0" u="none" dirty="0">
                          <a:latin typeface="Comfortaa" pitchFamily="2" charset="0"/>
                        </a:rPr>
                        <a:t>запросы к сторонним сервисам</a:t>
                      </a:r>
                      <a:endParaRPr lang="en-US" sz="1400" b="0" u="sng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u="sng" dirty="0">
                          <a:latin typeface="Comfortaa" pitchFamily="2" charset="0"/>
                        </a:rPr>
                        <a:t>Java 11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u="sng" dirty="0">
                          <a:latin typeface="Comfortaa" pitchFamily="2" charset="0"/>
                        </a:rPr>
                        <a:t>Tomcat 9.x </a:t>
                      </a:r>
                      <a:r>
                        <a:rPr lang="en-US" sz="1400" b="0" dirty="0">
                          <a:latin typeface="Comfortaa" pitchFamily="2" charset="0"/>
                        </a:rPr>
                        <a:t>– </a:t>
                      </a:r>
                      <a:r>
                        <a:rPr lang="ru-RU" sz="1400" b="0" dirty="0">
                          <a:latin typeface="Comfortaa" pitchFamily="2" charset="0"/>
                        </a:rPr>
                        <a:t>контейнер сервлетов (</a:t>
                      </a:r>
                      <a:r>
                        <a:rPr lang="en-US" sz="1400" b="0" dirty="0">
                          <a:latin typeface="Comfortaa" pitchFamily="2" charset="0"/>
                        </a:rPr>
                        <a:t>a.k.a. http </a:t>
                      </a:r>
                      <a:r>
                        <a:rPr lang="ru-RU" sz="1400" b="0" dirty="0">
                          <a:latin typeface="Comfortaa" pitchFamily="2" charset="0"/>
                        </a:rPr>
                        <a:t>сервер)</a:t>
                      </a:r>
                      <a:endParaRPr lang="en-US" sz="1400" b="0" dirty="0">
                        <a:latin typeface="Comfortaa" pitchFamily="2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u="sng" dirty="0">
                          <a:latin typeface="Comfortaa" pitchFamily="2" charset="0"/>
                        </a:rPr>
                        <a:t>Spring </a:t>
                      </a:r>
                      <a:r>
                        <a:rPr lang="ru-RU" sz="1400" b="0" u="sng" dirty="0">
                          <a:latin typeface="Comfortaa" pitchFamily="2" charset="0"/>
                        </a:rPr>
                        <a:t>(</a:t>
                      </a:r>
                      <a:r>
                        <a:rPr lang="en-US" sz="1400" b="0" u="sng" dirty="0">
                          <a:latin typeface="Comfortaa" pitchFamily="2" charset="0"/>
                        </a:rPr>
                        <a:t>Core, MVC) 5.3.x</a:t>
                      </a:r>
                      <a:r>
                        <a:rPr lang="ru-RU" sz="1400" b="0" u="sng" dirty="0">
                          <a:latin typeface="Comfortaa" pitchFamily="2" charset="0"/>
                        </a:rPr>
                        <a:t> </a:t>
                      </a:r>
                      <a:r>
                        <a:rPr lang="ru-RU" sz="1400" b="0" dirty="0">
                          <a:latin typeface="Comfortaa" pitchFamily="2" charset="0"/>
                        </a:rPr>
                        <a:t>– </a:t>
                      </a:r>
                      <a:r>
                        <a:rPr lang="en-US" sz="1400" b="0" dirty="0">
                          <a:latin typeface="Comfortaa" pitchFamily="2" charset="0"/>
                        </a:rPr>
                        <a:t>IoC </a:t>
                      </a:r>
                      <a:r>
                        <a:rPr lang="ru-RU" sz="1400" b="0" dirty="0">
                          <a:latin typeface="Comfortaa" pitchFamily="2" charset="0"/>
                        </a:rPr>
                        <a:t>контейнер, фреймворк веб приложений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u="sng" dirty="0">
                          <a:latin typeface="Comfortaa" pitchFamily="2" charset="0"/>
                        </a:rPr>
                        <a:t>Apache </a:t>
                      </a:r>
                      <a:r>
                        <a:rPr lang="en-US" sz="1400" b="0" u="sng" dirty="0" err="1">
                          <a:latin typeface="Comfortaa" pitchFamily="2" charset="0"/>
                        </a:rPr>
                        <a:t>HttpClient</a:t>
                      </a:r>
                      <a:r>
                        <a:rPr lang="en-US" sz="1400" b="0" u="sng" dirty="0">
                          <a:latin typeface="Comfortaa" pitchFamily="2" charset="0"/>
                        </a:rPr>
                        <a:t> 4.5.x</a:t>
                      </a:r>
                      <a:r>
                        <a:rPr lang="ru-RU" sz="1400" b="0" u="none" dirty="0">
                          <a:latin typeface="Comfortaa" pitchFamily="2" charset="0"/>
                        </a:rPr>
                        <a:t> – </a:t>
                      </a:r>
                      <a:r>
                        <a:rPr lang="en-US" sz="1400" b="0" u="none" dirty="0">
                          <a:latin typeface="Comfortaa" pitchFamily="2" charset="0"/>
                        </a:rPr>
                        <a:t>http </a:t>
                      </a:r>
                      <a:r>
                        <a:rPr lang="ru-RU" sz="1400" b="0" u="none" dirty="0">
                          <a:latin typeface="Comfortaa" pitchFamily="2" charset="0"/>
                        </a:rPr>
                        <a:t>запросы к сторонним сервисам</a:t>
                      </a:r>
                      <a:endParaRPr lang="en-US" sz="1400" b="0" u="none" dirty="0">
                        <a:latin typeface="Comfortaa" pitchFamily="2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7346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BCACAF-1022-4FBE-A523-576670677F71}"/>
              </a:ext>
            </a:extLst>
          </p:cNvPr>
          <p:cNvSpPr txBox="1"/>
          <p:nvPr/>
        </p:nvSpPr>
        <p:spPr>
          <a:xfrm>
            <a:off x="1521372" y="872470"/>
            <a:ext cx="6101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  <a:hlinkClick r:id="rId3"/>
              </a:rPr>
              <a:t>https://github.com/MaximMaltsev94/backend-for-frontend</a:t>
            </a:r>
            <a:r>
              <a:rPr lang="en-US" sz="1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011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D2B4-D08A-4ECF-AA3E-1600C051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Поцелуйчик 0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8A83D-FF7D-4810-86BA-22988D828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80" name="Picture 8" descr="Kiss Flying GIF - Kiss Flying GIFs">
            <a:extLst>
              <a:ext uri="{FF2B5EF4-FFF2-40B4-BE49-F238E27FC236}">
                <a16:creationId xmlns:a16="http://schemas.microsoft.com/office/drawing/2014/main" id="{35E13787-05A5-4DA0-83D8-BACB93C690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47" y="925894"/>
            <a:ext cx="4269105" cy="365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ower&#10;&#10;Description automatically generated">
            <a:extLst>
              <a:ext uri="{FF2B5EF4-FFF2-40B4-BE49-F238E27FC236}">
                <a16:creationId xmlns:a16="http://schemas.microsoft.com/office/drawing/2014/main" id="{1912258B-94CB-4BBC-A630-F86D86BFC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31" y="3445255"/>
            <a:ext cx="1493806" cy="16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26A5-CF23-4CBC-A3B5-A0548DE9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Capacity </a:t>
            </a:r>
            <a:r>
              <a:rPr lang="ru-RU" sz="2400" dirty="0">
                <a:latin typeface="Comfortaa" pitchFamily="2" charset="0"/>
              </a:rPr>
              <a:t>тестирование –</a:t>
            </a:r>
            <a:r>
              <a:rPr lang="en-US" sz="2400" dirty="0">
                <a:latin typeface="Comfortaa" pitchFamily="2" charset="0"/>
              </a:rPr>
              <a:t> High-level overview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52115-7C66-4B4F-AACF-530AC0BD0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625A00-7E16-4178-98B1-50B408C2DCAD}"/>
              </a:ext>
            </a:extLst>
          </p:cNvPr>
          <p:cNvSpPr txBox="1"/>
          <p:nvPr/>
        </p:nvSpPr>
        <p:spPr>
          <a:xfrm>
            <a:off x="360364" y="3850572"/>
            <a:ext cx="8367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fortaa" pitchFamily="2" charset="0"/>
              </a:rPr>
              <a:t>*</a:t>
            </a:r>
            <a:r>
              <a:rPr lang="ru-RU" sz="1400" dirty="0">
                <a:latin typeface="Comfortaa" pitchFamily="2" charset="0"/>
              </a:rPr>
              <a:t> </a:t>
            </a:r>
            <a:r>
              <a:rPr lang="en-US" sz="1400" dirty="0">
                <a:latin typeface="Comfortaa" pitchFamily="2" charset="0"/>
              </a:rPr>
              <a:t>Apache </a:t>
            </a:r>
            <a:r>
              <a:rPr lang="en-US" sz="1400" dirty="0" err="1">
                <a:latin typeface="Comfortaa" pitchFamily="2" charset="0"/>
              </a:rPr>
              <a:t>Jmeter</a:t>
            </a:r>
            <a:r>
              <a:rPr lang="en-US" sz="1400" dirty="0">
                <a:latin typeface="Comfortaa" pitchFamily="2" charset="0"/>
              </a:rPr>
              <a:t> – </a:t>
            </a:r>
            <a:r>
              <a:rPr lang="ru-RU" sz="1400" dirty="0">
                <a:latin typeface="Comfortaa" pitchFamily="2" charset="0"/>
              </a:rPr>
              <a:t>инструмент для генерирования трафика на приложение</a:t>
            </a:r>
            <a:r>
              <a:rPr lang="en-US" sz="1400" dirty="0">
                <a:latin typeface="Comfortaa" pitchFamily="2" charset="0"/>
              </a:rPr>
              <a:t>.</a:t>
            </a:r>
            <a:endParaRPr lang="ru-RU" sz="14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* </a:t>
            </a:r>
            <a:r>
              <a:rPr lang="en-US" sz="1400" dirty="0" err="1">
                <a:latin typeface="Comfortaa" pitchFamily="2" charset="0"/>
              </a:rPr>
              <a:t>Wiremock</a:t>
            </a:r>
            <a:r>
              <a:rPr lang="en-US" sz="1400" dirty="0">
                <a:latin typeface="Comfortaa" pitchFamily="2" charset="0"/>
              </a:rPr>
              <a:t> – </a:t>
            </a:r>
            <a:r>
              <a:rPr lang="ru-RU" sz="1400" dirty="0">
                <a:latin typeface="Comfortaa" pitchFamily="2" charset="0"/>
              </a:rPr>
              <a:t>инструмент для создания мока </a:t>
            </a:r>
            <a:r>
              <a:rPr lang="en-US" sz="1400" dirty="0">
                <a:latin typeface="Comfortaa" pitchFamily="2" charset="0"/>
              </a:rPr>
              <a:t>API </a:t>
            </a:r>
            <a:r>
              <a:rPr lang="ru-RU" sz="1400" dirty="0">
                <a:latin typeface="Comfortaa" pitchFamily="2" charset="0"/>
              </a:rPr>
              <a:t>для указанного </a:t>
            </a:r>
            <a:r>
              <a:rPr lang="en-US" sz="1400" dirty="0">
                <a:latin typeface="Comfortaa" pitchFamily="2" charset="0"/>
              </a:rPr>
              <a:t>URI. </a:t>
            </a:r>
            <a:endParaRPr lang="ru-RU" sz="14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Возвращает </a:t>
            </a:r>
            <a:r>
              <a:rPr lang="en-US" sz="1400" dirty="0">
                <a:latin typeface="Comfortaa" pitchFamily="2" charset="0"/>
              </a:rPr>
              <a:t>pre-defined </a:t>
            </a:r>
            <a:r>
              <a:rPr lang="ru-RU" sz="1400" dirty="0">
                <a:latin typeface="Comfortaa" pitchFamily="2" charset="0"/>
              </a:rPr>
              <a:t>статичный ответ</a:t>
            </a:r>
            <a:r>
              <a:rPr lang="en-US" sz="1400" dirty="0">
                <a:latin typeface="Comfortaa" pitchFamily="2" charset="0"/>
              </a:rPr>
              <a:t>.</a:t>
            </a:r>
          </a:p>
          <a:p>
            <a:endParaRPr lang="en-US" sz="1400" dirty="0">
              <a:latin typeface="Comforta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CFA845-ED71-4E43-A6BA-D8F270CB7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9" y="841579"/>
            <a:ext cx="7070621" cy="286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7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9927-6774-402F-B082-E1CF3038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Capacity </a:t>
            </a:r>
            <a:r>
              <a:rPr lang="ru-RU" sz="2400" dirty="0">
                <a:latin typeface="Comfortaa" pitchFamily="2" charset="0"/>
              </a:rPr>
              <a:t>тестирование – </a:t>
            </a:r>
            <a:r>
              <a:rPr lang="en-US" sz="2400" dirty="0">
                <a:latin typeface="Comfortaa" pitchFamily="2" charset="0"/>
              </a:rPr>
              <a:t>Apache </a:t>
            </a:r>
            <a:r>
              <a:rPr lang="en-US" sz="2400" dirty="0" err="1">
                <a:latin typeface="Comfortaa" pitchFamily="2" charset="0"/>
              </a:rPr>
              <a:t>Jmeter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CDA65-48C7-4B11-A337-06CAE828E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E2D55-BC40-4005-81D4-665492A91155}"/>
              </a:ext>
            </a:extLst>
          </p:cNvPr>
          <p:cNvSpPr txBox="1"/>
          <p:nvPr/>
        </p:nvSpPr>
        <p:spPr>
          <a:xfrm>
            <a:off x="360364" y="843500"/>
            <a:ext cx="8226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Comfortaa" pitchFamily="2" charset="0"/>
              </a:rPr>
              <a:t>10</a:t>
            </a:r>
            <a:r>
              <a:rPr lang="en-US" sz="1400" dirty="0">
                <a:latin typeface="Comfortaa" pitchFamily="2" charset="0"/>
              </a:rPr>
              <a:t> </a:t>
            </a:r>
            <a:r>
              <a:rPr lang="ru-RU" sz="1400" dirty="0">
                <a:latin typeface="Comfortaa" pitchFamily="2" charset="0"/>
              </a:rPr>
              <a:t>-</a:t>
            </a:r>
            <a:r>
              <a:rPr lang="en-US" sz="1400" dirty="0">
                <a:latin typeface="Comfortaa" pitchFamily="2" charset="0"/>
              </a:rPr>
              <a:t>&gt;</a:t>
            </a:r>
            <a:r>
              <a:rPr lang="ru-RU" sz="1400" dirty="0">
                <a:latin typeface="Comfortaa" pitchFamily="2" charset="0"/>
              </a:rPr>
              <a:t> </a:t>
            </a:r>
            <a:r>
              <a:rPr lang="en-US" sz="1400" dirty="0">
                <a:latin typeface="Comfortaa" pitchFamily="2" charset="0"/>
              </a:rPr>
              <a:t>25 -&gt; 50 -&gt; </a:t>
            </a:r>
            <a:r>
              <a:rPr lang="ru-RU" sz="1400" dirty="0">
                <a:latin typeface="Comfortaa" pitchFamily="2" charset="0"/>
              </a:rPr>
              <a:t>... </a:t>
            </a:r>
            <a:r>
              <a:rPr lang="en-US" sz="1400" dirty="0">
                <a:latin typeface="Comfortaa" pitchFamily="2" charset="0"/>
              </a:rPr>
              <a:t>-&gt; 225 </a:t>
            </a:r>
            <a:r>
              <a:rPr lang="ru-RU" sz="1400" dirty="0">
                <a:latin typeface="Comfortaa" pitchFamily="2" charset="0"/>
              </a:rPr>
              <a:t>запросов в секунду с интервалом в минуту</a:t>
            </a:r>
            <a:r>
              <a:rPr lang="en-US" sz="1400" dirty="0">
                <a:latin typeface="Comfortaa" pitchFamily="2" charset="0"/>
              </a:rPr>
              <a:t> </a:t>
            </a:r>
            <a:endParaRPr lang="ru-RU" sz="1400" dirty="0">
              <a:latin typeface="Comforta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88690-E32C-425E-AEFF-F5269170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36" y="1583858"/>
            <a:ext cx="7788165" cy="2932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FE2ACD-0AC4-4B7A-9B5A-F101F2E58AA8}"/>
              </a:ext>
            </a:extLst>
          </p:cNvPr>
          <p:cNvSpPr txBox="1"/>
          <p:nvPr/>
        </p:nvSpPr>
        <p:spPr>
          <a:xfrm>
            <a:off x="0" y="2666344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Запросы </a:t>
            </a:r>
          </a:p>
          <a:p>
            <a:r>
              <a:rPr lang="ru-RU" sz="1400" dirty="0">
                <a:latin typeface="Comfortaa" pitchFamily="2" charset="0"/>
              </a:rPr>
              <a:t>в секунду</a:t>
            </a:r>
            <a:endParaRPr lang="en-US" sz="1400" dirty="0">
              <a:latin typeface="Comforta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9782D-65EF-4951-B682-E58FF0514B5E}"/>
              </a:ext>
            </a:extLst>
          </p:cNvPr>
          <p:cNvSpPr txBox="1"/>
          <p:nvPr/>
        </p:nvSpPr>
        <p:spPr>
          <a:xfrm>
            <a:off x="3875624" y="4518862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Время прогона теста</a:t>
            </a:r>
            <a:endParaRPr lang="ru-RU" dirty="0">
              <a:latin typeface="Comforta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B2852-1E1A-4FF0-B63A-FEAB51B8AF95}"/>
              </a:ext>
            </a:extLst>
          </p:cNvPr>
          <p:cNvSpPr txBox="1"/>
          <p:nvPr/>
        </p:nvSpPr>
        <p:spPr>
          <a:xfrm>
            <a:off x="5917467" y="1632919"/>
            <a:ext cx="26693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mfortaa" pitchFamily="2" charset="0"/>
              </a:rPr>
              <a:t>Apache </a:t>
            </a:r>
            <a:r>
              <a:rPr lang="en-US" sz="700" dirty="0" err="1">
                <a:latin typeface="Comfortaa" pitchFamily="2" charset="0"/>
              </a:rPr>
              <a:t>Jmeter</a:t>
            </a:r>
            <a:r>
              <a:rPr lang="en-US" sz="700" dirty="0">
                <a:latin typeface="Comfortaa" pitchFamily="2" charset="0"/>
              </a:rPr>
              <a:t> 5.3, Free-Form Arrivals Thread Group.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932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13F6-BC0C-4B43-A24E-44FF8801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fortaa" pitchFamily="2" charset="0"/>
              </a:rPr>
              <a:t>Capacity </a:t>
            </a:r>
            <a:r>
              <a:rPr lang="ru-RU" dirty="0">
                <a:latin typeface="Comfortaa" pitchFamily="2" charset="0"/>
              </a:rPr>
              <a:t>тестирование – Конфигурация </a:t>
            </a:r>
            <a:r>
              <a:rPr lang="en-US" dirty="0" err="1">
                <a:latin typeface="Comfortaa" pitchFamily="2" charset="0"/>
              </a:rPr>
              <a:t>Wiremock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FC07B-3839-4B13-A6D8-E5F517A57F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8426448" cy="3397250"/>
          </a:xfrm>
        </p:spPr>
        <p:txBody>
          <a:bodyPr/>
          <a:lstStyle/>
          <a:p>
            <a:r>
              <a:rPr lang="ru-RU" sz="1400" dirty="0">
                <a:latin typeface="Comfortaa" pitchFamily="2" charset="0"/>
              </a:rPr>
              <a:t>Логнормальное распределение времени ответа – медианное время ответа </a:t>
            </a:r>
            <a:r>
              <a:rPr lang="en-US" sz="1400" dirty="0">
                <a:latin typeface="Comfortaa" pitchFamily="2" charset="0"/>
              </a:rPr>
              <a:t>~20-30</a:t>
            </a:r>
            <a:r>
              <a:rPr lang="ru-RU" sz="1400" dirty="0">
                <a:latin typeface="Comfortaa" pitchFamily="2" charset="0"/>
              </a:rPr>
              <a:t>мс </a:t>
            </a:r>
            <a:r>
              <a:rPr lang="en-US" sz="1400" dirty="0">
                <a:latin typeface="Comfortaa" pitchFamily="2" charset="0"/>
                <a:hlinkClick r:id="rId2"/>
              </a:rPr>
              <a:t>https://www.wolframalpha.com/input/?i=lognormaldistribution%28log%2830%29%2C+0.5%29</a:t>
            </a:r>
            <a:r>
              <a:rPr lang="ru-RU" sz="1400" dirty="0">
                <a:latin typeface="Comfortaa" pitchFamily="2" charset="0"/>
              </a:rPr>
              <a:t> </a:t>
            </a:r>
          </a:p>
          <a:p>
            <a:r>
              <a:rPr lang="ru-RU" sz="1400" dirty="0">
                <a:latin typeface="Comfortaa" pitchFamily="2" charset="0"/>
              </a:rPr>
              <a:t>Согласно </a:t>
            </a:r>
            <a:r>
              <a:rPr lang="en-US" sz="1400" dirty="0">
                <a:latin typeface="Comfortaa" pitchFamily="2" charset="0"/>
              </a:rPr>
              <a:t>capacity </a:t>
            </a:r>
            <a:r>
              <a:rPr lang="ru-RU" sz="1400" dirty="0">
                <a:latin typeface="Comfortaa" pitchFamily="2" charset="0"/>
              </a:rPr>
              <a:t>тесту, </a:t>
            </a:r>
            <a:r>
              <a:rPr lang="en-US" sz="1400" dirty="0" err="1">
                <a:latin typeface="Comfortaa" pitchFamily="2" charset="0"/>
              </a:rPr>
              <a:t>Wiremock</a:t>
            </a:r>
            <a:r>
              <a:rPr lang="ru-RU" sz="1400" dirty="0">
                <a:latin typeface="Comfortaa" pitchFamily="2" charset="0"/>
              </a:rPr>
              <a:t> может обрабатывать более 5</a:t>
            </a:r>
            <a:r>
              <a:rPr lang="en-US" sz="1400" dirty="0">
                <a:latin typeface="Comfortaa" pitchFamily="2" charset="0"/>
              </a:rPr>
              <a:t>00 </a:t>
            </a:r>
            <a:r>
              <a:rPr lang="ru-RU" sz="1400" dirty="0">
                <a:latin typeface="Comfortaa" pitchFamily="2" charset="0"/>
              </a:rPr>
              <a:t>запросов в секунду.</a:t>
            </a:r>
          </a:p>
          <a:p>
            <a:endParaRPr lang="en-US" sz="1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6C1E-9712-4334-80F2-D6081B2E0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16D68-D774-4E7A-AA5F-FC7A04A9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9" y="2394743"/>
            <a:ext cx="5225583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94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472B-C887-47DE-89E5-14FC8DD8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Capacity </a:t>
            </a:r>
            <a:r>
              <a:rPr lang="ru-RU" sz="2400" dirty="0">
                <a:latin typeface="Comfortaa" pitchFamily="2" charset="0"/>
              </a:rPr>
              <a:t>тестирование - окружение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620B2-8502-4A59-879D-3AEF7F588C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8426448" cy="3397250"/>
          </a:xfrm>
        </p:spPr>
        <p:txBody>
          <a:bodyPr/>
          <a:lstStyle/>
          <a:p>
            <a:r>
              <a:rPr lang="en-US" sz="1400" dirty="0">
                <a:latin typeface="Comfortaa" pitchFamily="2" charset="0"/>
              </a:rPr>
              <a:t>Windows 10 1909</a:t>
            </a:r>
          </a:p>
          <a:p>
            <a:r>
              <a:rPr lang="en-US" sz="1400" dirty="0">
                <a:latin typeface="Comfortaa" pitchFamily="2" charset="0"/>
              </a:rPr>
              <a:t>Core i5-8365U, 4 total cores / 8 total threads, 1.6GHz – 4.1 GHz</a:t>
            </a:r>
          </a:p>
          <a:p>
            <a:r>
              <a:rPr lang="en-US" sz="1400" dirty="0">
                <a:latin typeface="Comfortaa" pitchFamily="2" charset="0"/>
              </a:rPr>
              <a:t>32GB ram 2400 MHz</a:t>
            </a:r>
          </a:p>
          <a:p>
            <a:r>
              <a:rPr lang="en-US" sz="1400" dirty="0">
                <a:latin typeface="Comfortaa" pitchFamily="2" charset="0"/>
              </a:rPr>
              <a:t>PCIe SSD</a:t>
            </a:r>
          </a:p>
          <a:p>
            <a:endParaRPr lang="en-US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</a:rPr>
              <a:t>Docker image</a:t>
            </a:r>
            <a:r>
              <a:rPr lang="ru-RU" sz="1400" dirty="0">
                <a:latin typeface="Comfortaa" pitchFamily="2" charset="0"/>
              </a:rPr>
              <a:t> </a:t>
            </a:r>
            <a:r>
              <a:rPr lang="en-US" sz="1400" dirty="0">
                <a:latin typeface="Comfortaa" pitchFamily="2" charset="0"/>
              </a:rPr>
              <a:t>for BFF: 2 CPU, 8GB RAM. </a:t>
            </a:r>
            <a:endParaRPr lang="ru-RU" sz="14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Приблизительно «</a:t>
            </a:r>
            <a:r>
              <a:rPr lang="en-US" sz="1400" dirty="0">
                <a:latin typeface="Comfortaa" pitchFamily="2" charset="0"/>
              </a:rPr>
              <a:t>m5.large</a:t>
            </a:r>
            <a:r>
              <a:rPr lang="ru-RU" sz="1400" dirty="0">
                <a:latin typeface="Comfortaa" pitchFamily="2" charset="0"/>
              </a:rPr>
              <a:t>»</a:t>
            </a:r>
            <a:r>
              <a:rPr lang="en-US" sz="1400" dirty="0">
                <a:latin typeface="Comfortaa" pitchFamily="2" charset="0"/>
              </a:rPr>
              <a:t> AWS EC2 Instance Type</a:t>
            </a: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16521-18A8-4502-818D-4418AB712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8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Обо мне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F2CBD-7975-49B2-810C-75BFA6E26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AC7E1-D708-4D91-915A-E7057C0FCD2C}"/>
              </a:ext>
            </a:extLst>
          </p:cNvPr>
          <p:cNvSpPr txBox="1"/>
          <p:nvPr/>
        </p:nvSpPr>
        <p:spPr>
          <a:xfrm>
            <a:off x="233533" y="4148700"/>
            <a:ext cx="353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omfortaa" pitchFamily="2" charset="0"/>
              </a:rPr>
              <a:t>Мальцев Максим</a:t>
            </a:r>
            <a:endParaRPr lang="en-US" sz="2800" dirty="0">
              <a:latin typeface="Comfortaa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91591-52D6-430A-AC46-70C457CB07FC}"/>
              </a:ext>
            </a:extLst>
          </p:cNvPr>
          <p:cNvCxnSpPr/>
          <p:nvPr/>
        </p:nvCxnSpPr>
        <p:spPr>
          <a:xfrm flipH="1">
            <a:off x="2074742" y="1526102"/>
            <a:ext cx="58458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3655355-D405-49D9-A3FA-2D6C4A944FF4}"/>
              </a:ext>
            </a:extLst>
          </p:cNvPr>
          <p:cNvSpPr/>
          <p:nvPr/>
        </p:nvSpPr>
        <p:spPr>
          <a:xfrm>
            <a:off x="7920596" y="1498670"/>
            <a:ext cx="56756" cy="5486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A8847A-A040-49DE-ABA7-A61DFC892AD9}"/>
              </a:ext>
            </a:extLst>
          </p:cNvPr>
          <p:cNvCxnSpPr/>
          <p:nvPr/>
        </p:nvCxnSpPr>
        <p:spPr>
          <a:xfrm flipH="1">
            <a:off x="2074742" y="2024677"/>
            <a:ext cx="58458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A82FA42-E11E-44CA-AA68-049AF7F034C1}"/>
              </a:ext>
            </a:extLst>
          </p:cNvPr>
          <p:cNvSpPr/>
          <p:nvPr/>
        </p:nvSpPr>
        <p:spPr>
          <a:xfrm>
            <a:off x="7920596" y="1997245"/>
            <a:ext cx="56756" cy="5486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4F2421-2D9F-41F4-A071-17A2F6E5A6A0}"/>
              </a:ext>
            </a:extLst>
          </p:cNvPr>
          <p:cNvCxnSpPr/>
          <p:nvPr/>
        </p:nvCxnSpPr>
        <p:spPr>
          <a:xfrm flipH="1">
            <a:off x="2074742" y="2549284"/>
            <a:ext cx="58458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4624384-A573-484C-853B-6BA77CFD8A85}"/>
              </a:ext>
            </a:extLst>
          </p:cNvPr>
          <p:cNvSpPr/>
          <p:nvPr/>
        </p:nvSpPr>
        <p:spPr>
          <a:xfrm>
            <a:off x="7920596" y="2521852"/>
            <a:ext cx="56756" cy="5486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53E13-C2BD-48FF-B3BE-4F7597D8D60E}"/>
              </a:ext>
            </a:extLst>
          </p:cNvPr>
          <p:cNvCxnSpPr/>
          <p:nvPr/>
        </p:nvCxnSpPr>
        <p:spPr>
          <a:xfrm flipH="1">
            <a:off x="2074742" y="3073890"/>
            <a:ext cx="58458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3664FE-5AB1-416C-BB44-0206FC513DFE}"/>
              </a:ext>
            </a:extLst>
          </p:cNvPr>
          <p:cNvSpPr/>
          <p:nvPr/>
        </p:nvSpPr>
        <p:spPr>
          <a:xfrm>
            <a:off x="7920596" y="3046458"/>
            <a:ext cx="56756" cy="5486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383216-F9BE-466D-972E-C35DBF9E5797}"/>
              </a:ext>
            </a:extLst>
          </p:cNvPr>
          <p:cNvCxnSpPr/>
          <p:nvPr/>
        </p:nvCxnSpPr>
        <p:spPr>
          <a:xfrm flipH="1">
            <a:off x="2074742" y="3598495"/>
            <a:ext cx="58458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7D2A6EE-DC15-49FB-90BB-E99B36202A08}"/>
              </a:ext>
            </a:extLst>
          </p:cNvPr>
          <p:cNvSpPr/>
          <p:nvPr/>
        </p:nvSpPr>
        <p:spPr>
          <a:xfrm>
            <a:off x="7920596" y="3571063"/>
            <a:ext cx="56756" cy="54864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3E5C8-F344-4DBD-906A-053F3E5D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8" b="14462"/>
          <a:stretch/>
        </p:blipFill>
        <p:spPr>
          <a:xfrm>
            <a:off x="360364" y="1054959"/>
            <a:ext cx="3033581" cy="3033581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B66086C-0FB8-4BAC-9E05-372F59D41EA6}"/>
              </a:ext>
            </a:extLst>
          </p:cNvPr>
          <p:cNvSpPr txBox="1"/>
          <p:nvPr/>
        </p:nvSpPr>
        <p:spPr>
          <a:xfrm>
            <a:off x="3840422" y="1249103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fortaa" pitchFamily="2" charset="0"/>
              </a:rPr>
              <a:t>Backend Java 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2CDA9-8AF0-4200-A196-755B065F28F4}"/>
              </a:ext>
            </a:extLst>
          </p:cNvPr>
          <p:cNvSpPr txBox="1"/>
          <p:nvPr/>
        </p:nvSpPr>
        <p:spPr>
          <a:xfrm>
            <a:off x="3840422" y="1744902"/>
            <a:ext cx="342433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sz="1400" dirty="0">
                <a:latin typeface="Comfortaa"/>
              </a:rPr>
              <a:t>0 выступлений на конференциях</a:t>
            </a:r>
            <a:endParaRPr lang="en-US" sz="1400" dirty="0">
              <a:latin typeface="Comforta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C7927E-1944-41B2-A025-C05BF0DCCB37}"/>
              </a:ext>
            </a:extLst>
          </p:cNvPr>
          <p:cNvSpPr txBox="1"/>
          <p:nvPr/>
        </p:nvSpPr>
        <p:spPr>
          <a:xfrm>
            <a:off x="3840421" y="2269506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1 довольный заказчик</a:t>
            </a:r>
            <a:endParaRPr lang="en-US" sz="1400" dirty="0">
              <a:latin typeface="Comforta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1F336-AE7B-45E8-B720-51AAC27D2543}"/>
              </a:ext>
            </a:extLst>
          </p:cNvPr>
          <p:cNvSpPr txBox="1"/>
          <p:nvPr/>
        </p:nvSpPr>
        <p:spPr>
          <a:xfrm>
            <a:off x="3840421" y="2794110"/>
            <a:ext cx="379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2 языка программирования в агенде</a:t>
            </a:r>
            <a:endParaRPr lang="en-US" sz="1400" dirty="0">
              <a:latin typeface="Comforta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C46C5-764A-41A4-91B1-81EF0E736B5A}"/>
              </a:ext>
            </a:extLst>
          </p:cNvPr>
          <p:cNvSpPr txBox="1"/>
          <p:nvPr/>
        </p:nvSpPr>
        <p:spPr>
          <a:xfrm>
            <a:off x="5583378" y="3803457"/>
            <a:ext cx="2504212" cy="892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omfortaa" pitchFamily="2" charset="0"/>
              </a:rPr>
              <a:t>t.me/</a:t>
            </a:r>
            <a:r>
              <a:rPr lang="en-US" sz="1200" dirty="0" err="1">
                <a:latin typeface="Comfortaa" pitchFamily="2" charset="0"/>
              </a:rPr>
              <a:t>mmaltsau</a:t>
            </a:r>
            <a:endParaRPr lang="en-US" sz="1200" dirty="0">
              <a:latin typeface="Comfortaa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Comfortaa" pitchFamily="2" charset="0"/>
              </a:rPr>
              <a:t>@mmaltsau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mfortaa" pitchFamily="2" charset="0"/>
              </a:rPr>
              <a:t>github.com/MaximMaltsev94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25D51-5E5F-4F10-98CB-DC35130B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321" y="4169072"/>
            <a:ext cx="211057" cy="2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C73598-5A00-4207-A98F-CF85208A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321" y="3887689"/>
            <a:ext cx="211057" cy="2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Логотип github – Бесплатные иконки: социальные медиа">
            <a:extLst>
              <a:ext uri="{FF2B5EF4-FFF2-40B4-BE49-F238E27FC236}">
                <a16:creationId xmlns:a16="http://schemas.microsoft.com/office/drawing/2014/main" id="{28EFD3E7-D128-4992-BCAD-3C6E6AE2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321" y="4450455"/>
            <a:ext cx="211057" cy="2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1D10DB-877E-4208-B0DD-2B9642521B5C}"/>
              </a:ext>
            </a:extLst>
          </p:cNvPr>
          <p:cNvSpPr txBox="1"/>
          <p:nvPr/>
        </p:nvSpPr>
        <p:spPr>
          <a:xfrm>
            <a:off x="3840422" y="3260211"/>
            <a:ext cx="155363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ru-RU" sz="1400" dirty="0">
                <a:latin typeface="Comfortaa"/>
              </a:rPr>
              <a:t>3 года в </a:t>
            </a:r>
            <a:r>
              <a:rPr lang="en-US" sz="1400" dirty="0">
                <a:latin typeface="Comfortaa"/>
              </a:rPr>
              <a:t>EPAM</a:t>
            </a:r>
          </a:p>
        </p:txBody>
      </p:sp>
    </p:spTree>
    <p:extLst>
      <p:ext uri="{BB962C8B-B14F-4D97-AF65-F5344CB8AC3E}">
        <p14:creationId xmlns:p14="http://schemas.microsoft.com/office/powerpoint/2010/main" val="210190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472B-C887-47DE-89E5-14FC8DD8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Capacity </a:t>
            </a:r>
            <a:r>
              <a:rPr lang="ru-RU" sz="2400" dirty="0">
                <a:latin typeface="Comfortaa" pitchFamily="2" charset="0"/>
              </a:rPr>
              <a:t>тестирование – </a:t>
            </a:r>
            <a:r>
              <a:rPr lang="en-US" sz="2400" dirty="0">
                <a:latin typeface="Comfortaa" pitchFamily="2" charset="0"/>
              </a:rPr>
              <a:t>before we start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620B2-8502-4A59-879D-3AEF7F588C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499"/>
            <a:ext cx="8426448" cy="35782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Comfortaa" pitchFamily="2" charset="0"/>
              </a:rPr>
              <a:t>Да, я умею программировать на </a:t>
            </a:r>
            <a:r>
              <a:rPr lang="en-US" sz="1400" dirty="0">
                <a:latin typeface="Comfortaa" pitchFamily="2" charset="0"/>
              </a:rPr>
              <a:t>Java</a:t>
            </a:r>
            <a:r>
              <a:rPr lang="ru-RU" sz="1400" dirty="0">
                <a:latin typeface="Comfortaa" pitchFamily="2" charset="0"/>
              </a:rPr>
              <a:t>.</a:t>
            </a:r>
            <a:endParaRPr lang="en-US" sz="1400" dirty="0">
              <a:latin typeface="Comfortaa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Comfortaa" pitchFamily="2" charset="0"/>
              </a:rPr>
              <a:t>Да</a:t>
            </a:r>
            <a:r>
              <a:rPr lang="en-US" sz="1400" dirty="0">
                <a:latin typeface="Comfortaa" pitchFamily="2" charset="0"/>
              </a:rPr>
              <a:t>, </a:t>
            </a:r>
            <a:r>
              <a:rPr lang="ru-RU" sz="1400" dirty="0">
                <a:latin typeface="Comfortaa" pitchFamily="2" charset="0"/>
              </a:rPr>
              <a:t>я знаю что </a:t>
            </a:r>
            <a:r>
              <a:rPr lang="en-US" sz="1400" dirty="0">
                <a:latin typeface="Comfortaa" pitchFamily="2" charset="0"/>
              </a:rPr>
              <a:t>Tomcat </a:t>
            </a:r>
            <a:r>
              <a:rPr lang="ru-RU" sz="1400" dirty="0">
                <a:latin typeface="Comfortaa" pitchFamily="2" charset="0"/>
              </a:rPr>
              <a:t>можно настраивать (количество потоков-обработчиков).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omfortaa" pitchFamily="2" charset="0"/>
              </a:rPr>
              <a:t>Дя, я знаю что в </a:t>
            </a:r>
            <a:r>
              <a:rPr lang="en-US" sz="1400" dirty="0">
                <a:latin typeface="Comfortaa" pitchFamily="2" charset="0"/>
              </a:rPr>
              <a:t>java </a:t>
            </a:r>
            <a:r>
              <a:rPr lang="ru-RU" sz="1400" dirty="0">
                <a:latin typeface="Comfortaa" pitchFamily="2" charset="0"/>
              </a:rPr>
              <a:t>для асинхронных запросов нужно конфигурировать пул потоков</a:t>
            </a:r>
            <a:r>
              <a:rPr lang="en-US" sz="1400" dirty="0">
                <a:latin typeface="Comfortaa" pitchFamily="2" charset="0"/>
              </a:rPr>
              <a:t> (</a:t>
            </a:r>
            <a:r>
              <a:rPr lang="en-US" sz="1400" dirty="0" err="1">
                <a:latin typeface="Comfortaa" pitchFamily="2" charset="0"/>
              </a:rPr>
              <a:t>corePoolSize</a:t>
            </a:r>
            <a:r>
              <a:rPr lang="en-US" sz="1400" dirty="0">
                <a:latin typeface="Comfortaa" pitchFamily="2" charset="0"/>
              </a:rPr>
              <a:t>, </a:t>
            </a:r>
            <a:r>
              <a:rPr lang="en-US" sz="1400" dirty="0" err="1">
                <a:latin typeface="Comfortaa" pitchFamily="2" charset="0"/>
              </a:rPr>
              <a:t>maxPoolSize</a:t>
            </a:r>
            <a:r>
              <a:rPr lang="en-US" sz="1400" dirty="0">
                <a:latin typeface="Comfortaa" pitchFamily="2" charset="0"/>
              </a:rPr>
              <a:t>, </a:t>
            </a:r>
            <a:r>
              <a:rPr lang="en-US" sz="1400" dirty="0" err="1">
                <a:latin typeface="Comfortaa" pitchFamily="2" charset="0"/>
              </a:rPr>
              <a:t>queueCapacity</a:t>
            </a:r>
            <a:r>
              <a:rPr lang="en-US" sz="1400" dirty="0">
                <a:latin typeface="Comfortaa" pitchFamily="2" charset="0"/>
              </a:rPr>
              <a:t>)</a:t>
            </a:r>
            <a:endParaRPr lang="ru-RU" sz="1400" dirty="0">
              <a:latin typeface="Comfortaa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Comfortaa" pitchFamily="2" charset="0"/>
              </a:rPr>
              <a:t>Да, я прогонял тесты неоднократно 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Comfortaa" pitchFamily="2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Comfortaa" pitchFamily="2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Comfortaa" pitchFamily="2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Comfortaa" pitchFamily="2" charset="0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sz="500" dirty="0">
                <a:latin typeface="Comfortaa" pitchFamily="2" charset="0"/>
              </a:rPr>
              <a:t>PS. </a:t>
            </a:r>
            <a:r>
              <a:rPr lang="ru-RU" sz="500" dirty="0">
                <a:latin typeface="Comfortaa" pitchFamily="2" charset="0"/>
              </a:rPr>
              <a:t>спасибо </a:t>
            </a:r>
            <a:r>
              <a:rPr lang="en-US" sz="500" dirty="0">
                <a:latin typeface="Comfortaa" pitchFamily="2" charset="0"/>
              </a:rPr>
              <a:t>Raman Maskalenka &amp; Maksim </a:t>
            </a:r>
            <a:r>
              <a:rPr lang="en-US" sz="500" dirty="0" err="1">
                <a:latin typeface="Comfortaa" pitchFamily="2" charset="0"/>
              </a:rPr>
              <a:t>Dadzerkin</a:t>
            </a:r>
            <a:r>
              <a:rPr lang="en-US" sz="500" dirty="0">
                <a:latin typeface="Comfortaa" pitchFamily="2" charset="0"/>
              </a:rPr>
              <a:t> </a:t>
            </a:r>
            <a:r>
              <a:rPr lang="ru-RU" sz="500" dirty="0">
                <a:latin typeface="Comfortaa" pitchFamily="2" charset="0"/>
              </a:rPr>
              <a:t>за этот слайд</a:t>
            </a:r>
            <a:endParaRPr lang="en-US" sz="5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16521-18A8-4502-818D-4418AB712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903D810-F7E9-4E05-8C16-FB71D60C8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>
          <a:xfrm>
            <a:off x="6719243" y="3121400"/>
            <a:ext cx="1728492" cy="1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00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1B46-80D1-4F61-A9F7-BA62002E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Capacity </a:t>
            </a:r>
            <a:r>
              <a:rPr lang="ru-RU" sz="2400" dirty="0">
                <a:latin typeface="Comfortaa" pitchFamily="2" charset="0"/>
              </a:rPr>
              <a:t>тестирование – </a:t>
            </a:r>
            <a:r>
              <a:rPr lang="en-US" sz="2400" dirty="0">
                <a:latin typeface="Comfortaa" pitchFamily="2" charset="0"/>
              </a:rPr>
              <a:t>NodeJS results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F1BB2-BF56-488A-8391-4E9749EF0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EFE8C-8FD2-47D8-9A2A-A65E75FB410C}"/>
              </a:ext>
            </a:extLst>
          </p:cNvPr>
          <p:cNvSpPr txBox="1"/>
          <p:nvPr/>
        </p:nvSpPr>
        <p:spPr>
          <a:xfrm>
            <a:off x="0" y="1177238"/>
            <a:ext cx="86521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fortaa" pitchFamily="2" charset="0"/>
              </a:rPr>
              <a:t>Req/sec:   10     |      25     |     50      |     75     |     100     |     125    |     150    |      175   |    200     |   225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D8F7C6E-21DC-47EF-8E55-2D861F12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1" y="1566293"/>
            <a:ext cx="8676998" cy="2728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A88E2-1613-4C65-924D-20E482BC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4" y="4294909"/>
            <a:ext cx="4476497" cy="3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1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2272-DBD4-4011-9F0E-EFE2E1C3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Capacity </a:t>
            </a:r>
            <a:r>
              <a:rPr lang="ru-RU" sz="2400" dirty="0">
                <a:latin typeface="Comfortaa" pitchFamily="2" charset="0"/>
              </a:rPr>
              <a:t>тестирование – </a:t>
            </a:r>
            <a:r>
              <a:rPr lang="en-US" sz="2400" dirty="0">
                <a:latin typeface="Comfortaa" pitchFamily="2" charset="0"/>
              </a:rPr>
              <a:t>Java results 0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29CB3-8FD7-4080-9E4B-60CDF64DB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F12A6-FA33-4549-9078-928DBEA26213}"/>
              </a:ext>
            </a:extLst>
          </p:cNvPr>
          <p:cNvSpPr txBox="1"/>
          <p:nvPr/>
        </p:nvSpPr>
        <p:spPr>
          <a:xfrm>
            <a:off x="0" y="1177238"/>
            <a:ext cx="86521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fortaa" pitchFamily="2" charset="0"/>
              </a:rPr>
              <a:t>Req/sec:                10                  |                 25                 |                50                  |                 75 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B5A6BC-310D-4A54-B811-DC58DB740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" y="1574118"/>
            <a:ext cx="8652115" cy="2720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90EC51-2836-45FC-9B8A-605B8CB4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4" y="4294909"/>
            <a:ext cx="4476497" cy="3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2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2272-DBD4-4011-9F0E-EFE2E1C3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Capacity </a:t>
            </a:r>
            <a:r>
              <a:rPr lang="ru-RU" sz="2400" dirty="0">
                <a:latin typeface="Comfortaa" pitchFamily="2" charset="0"/>
              </a:rPr>
              <a:t>тестирование – </a:t>
            </a:r>
            <a:r>
              <a:rPr lang="en-US" sz="2400" dirty="0">
                <a:latin typeface="Comfortaa" pitchFamily="2" charset="0"/>
              </a:rPr>
              <a:t>Java results 1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29CB3-8FD7-4080-9E4B-60CDF64DB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F12A6-FA33-4549-9078-928DBEA26213}"/>
              </a:ext>
            </a:extLst>
          </p:cNvPr>
          <p:cNvSpPr txBox="1"/>
          <p:nvPr/>
        </p:nvSpPr>
        <p:spPr>
          <a:xfrm>
            <a:off x="0" y="1177238"/>
            <a:ext cx="86521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fortaa" pitchFamily="2" charset="0"/>
              </a:rPr>
              <a:t>Req/sec:                10                          |                    25                         |                    50                    |  75 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D471BD3-8F16-4AC0-BA8A-1851E3311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8" y="1669306"/>
            <a:ext cx="8349418" cy="2625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495D3-922B-4C0A-9EF9-B56D0F4C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4" y="4294909"/>
            <a:ext cx="4476497" cy="3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39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8577-D39A-4397-8431-F8850530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Capacity </a:t>
            </a:r>
            <a:r>
              <a:rPr lang="ru-RU" sz="2400" dirty="0">
                <a:latin typeface="Comfortaa" pitchFamily="2" charset="0"/>
              </a:rPr>
              <a:t>тестирование – </a:t>
            </a:r>
            <a:r>
              <a:rPr lang="en-US" sz="2400" dirty="0">
                <a:latin typeface="Comfortaa" pitchFamily="2" charset="0"/>
              </a:rPr>
              <a:t>summary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6DB6E-AFBC-4549-8235-38B635B56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146" name="Picture 2" descr="Was the &amp;#39;Surprised Pikachu&amp;#39; Meme a Stealth Marketing Campaign? | WIRED">
            <a:extLst>
              <a:ext uri="{FF2B5EF4-FFF2-40B4-BE49-F238E27FC236}">
                <a16:creationId xmlns:a16="http://schemas.microsoft.com/office/drawing/2014/main" id="{A0EFCCA3-6175-44B3-8F87-7451927C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6" y="867609"/>
            <a:ext cx="3748087" cy="362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big small doge Memes - Imgflip">
            <a:extLst>
              <a:ext uri="{FF2B5EF4-FFF2-40B4-BE49-F238E27FC236}">
                <a16:creationId xmlns:a16="http://schemas.microsoft.com/office/drawing/2014/main" id="{CAEDC870-F354-41E5-9CED-9D331EBD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4" y="2117729"/>
            <a:ext cx="4815840" cy="27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Java Logo transparent PNG - StickPNG">
            <a:extLst>
              <a:ext uri="{FF2B5EF4-FFF2-40B4-BE49-F238E27FC236}">
                <a16:creationId xmlns:a16="http://schemas.microsoft.com/office/drawing/2014/main" id="{5D3DDAE4-0F68-415D-8522-3852C758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9" y="2218634"/>
            <a:ext cx="680810" cy="91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ED734A13-3059-403E-BDF8-A3D5DA2B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27" y="1139808"/>
            <a:ext cx="1846227" cy="11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9E6639-FE90-4E5F-90E5-018D6BF57B88}"/>
              </a:ext>
            </a:extLst>
          </p:cNvPr>
          <p:cNvSpPr txBox="1"/>
          <p:nvPr/>
        </p:nvSpPr>
        <p:spPr>
          <a:xfrm>
            <a:off x="346677" y="741484"/>
            <a:ext cx="4395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latin typeface="Comfortaa" pitchFamily="2" charset="0"/>
              </a:rPr>
              <a:t>120-200 запросов </a:t>
            </a:r>
            <a:r>
              <a:rPr lang="ru-RU" sz="1400" dirty="0">
                <a:latin typeface="Comfortaa" pitchFamily="2" charset="0"/>
              </a:rPr>
              <a:t>в сек. / </a:t>
            </a:r>
            <a:r>
              <a:rPr lang="en-US" sz="1400" dirty="0">
                <a:latin typeface="Comfortaa" pitchFamily="2" charset="0"/>
              </a:rPr>
              <a:t>~</a:t>
            </a:r>
            <a:r>
              <a:rPr lang="ru-RU" sz="1400" dirty="0">
                <a:latin typeface="Comfortaa" pitchFamily="2" charset="0"/>
              </a:rPr>
              <a:t>30</a:t>
            </a:r>
            <a:r>
              <a:rPr lang="en-US" sz="1400" dirty="0">
                <a:latin typeface="Comfortaa" pitchFamily="2" charset="0"/>
              </a:rPr>
              <a:t> </a:t>
            </a:r>
            <a:r>
              <a:rPr lang="ru-RU" sz="1400" dirty="0">
                <a:latin typeface="Comfortaa" pitchFamily="2" charset="0"/>
              </a:rPr>
              <a:t>запросов в сек.</a:t>
            </a:r>
            <a:endParaRPr lang="en-US" sz="1400" dirty="0">
              <a:latin typeface="Comfortaa" pitchFamily="2" charset="0"/>
            </a:endParaRPr>
          </a:p>
        </p:txBody>
      </p:sp>
      <p:pic>
        <p:nvPicPr>
          <p:cNvPr id="9" name="Picture 4" descr="Santa Hat Vector Png Transparent Background High Quality">
            <a:extLst>
              <a:ext uri="{FF2B5EF4-FFF2-40B4-BE49-F238E27FC236}">
                <a16:creationId xmlns:a16="http://schemas.microsoft.com/office/drawing/2014/main" id="{6EED9D9A-4AD3-4DA1-95BE-71968C1E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61" y="3239261"/>
            <a:ext cx="694427" cy="81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63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80E5-811D-49D6-9CB1-3B8E5EC1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A5415-CE01-4A93-ADF5-15D6E27E4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FE4F6-A679-4440-A099-615F975694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1587820"/>
            <a:ext cx="8426449" cy="339725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3200" dirty="0">
                <a:latin typeface="Comfortaa" pitchFamily="2" charset="0"/>
              </a:rPr>
              <a:t>Глава 2. Как так то</a:t>
            </a:r>
            <a:r>
              <a:rPr lang="en-US" sz="3200" dirty="0">
                <a:latin typeface="Comfortaa" pitchFamily="2" charset="0"/>
              </a:rPr>
              <a:t>?</a:t>
            </a:r>
            <a:endParaRPr lang="ru-RU" sz="3200" dirty="0">
              <a:latin typeface="Comfortaa" pitchFamily="2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3200" dirty="0">
                <a:latin typeface="Comfortaa" pitchFamily="2" charset="0"/>
              </a:rPr>
              <a:t>Часть 1. Асинхронность</a:t>
            </a:r>
            <a:r>
              <a:rPr lang="en-US" sz="3200" dirty="0">
                <a:latin typeface="Comforta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84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8F9C-0F37-4A0A-99C7-8E8AB4A7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Синхронность </a:t>
            </a:r>
            <a:r>
              <a:rPr lang="en-US" sz="2400" dirty="0">
                <a:latin typeface="Comfortaa" pitchFamily="2" charset="0"/>
              </a:rPr>
              <a:t>vs </a:t>
            </a:r>
            <a:r>
              <a:rPr lang="ru-RU" sz="2400" dirty="0">
                <a:latin typeface="Comfortaa" pitchFamily="2" charset="0"/>
              </a:rPr>
              <a:t>асинхронность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31494-7FAC-42DB-B02A-290427A9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24E7BF-F84E-4CB4-819B-5C0C965B7C44}"/>
              </a:ext>
            </a:extLst>
          </p:cNvPr>
          <p:cNvSpPr txBox="1"/>
          <p:nvPr/>
        </p:nvSpPr>
        <p:spPr>
          <a:xfrm>
            <a:off x="348284" y="914400"/>
            <a:ext cx="83695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00" u="sng" dirty="0">
                <a:latin typeface="Comfortaa" pitchFamily="2" charset="0"/>
              </a:rPr>
              <a:t>Синхронное выполнение </a:t>
            </a:r>
            <a:r>
              <a:rPr lang="ru-RU" sz="1300" dirty="0">
                <a:latin typeface="Comfortaa" pitchFamily="2" charset="0"/>
              </a:rPr>
              <a:t>– каждый вызов метода блокирует основной поток исполнения</a:t>
            </a:r>
          </a:p>
          <a:p>
            <a:endParaRPr lang="ru-RU" sz="1300" dirty="0">
              <a:latin typeface="Comfortaa" pitchFamily="2" charset="0"/>
            </a:endParaRPr>
          </a:p>
          <a:p>
            <a:r>
              <a:rPr lang="ru-RU" sz="1300" u="sng" dirty="0">
                <a:latin typeface="Comfortaa" pitchFamily="2" charset="0"/>
              </a:rPr>
              <a:t>Асинхронность</a:t>
            </a:r>
            <a:r>
              <a:rPr lang="ru-RU" sz="1300" dirty="0">
                <a:latin typeface="Comfortaa" pitchFamily="2" charset="0"/>
              </a:rPr>
              <a:t> – выполнение задач без блокировки основного потока исполнения</a:t>
            </a:r>
          </a:p>
          <a:p>
            <a:r>
              <a:rPr lang="ru-RU" sz="1300" dirty="0">
                <a:latin typeface="Comfortaa" pitchFamily="2" charset="0"/>
              </a:rPr>
              <a:t> </a:t>
            </a:r>
            <a:endParaRPr lang="en-US" sz="1300" dirty="0">
              <a:latin typeface="Comfortaa" pitchFamily="2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4DC4E1A-747A-4F8E-8E41-2D6C2AC7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74" y="1868507"/>
            <a:ext cx="4262148" cy="27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7010EC-9D26-4C6E-A701-EDBFB3E216D5}"/>
              </a:ext>
            </a:extLst>
          </p:cNvPr>
          <p:cNvSpPr txBox="1"/>
          <p:nvPr/>
        </p:nvSpPr>
        <p:spPr>
          <a:xfrm>
            <a:off x="2607617" y="4486436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mfortaa" pitchFamily="2" charset="0"/>
                <a:hlinkClick r:id="rId3"/>
              </a:rPr>
              <a:t>https://www.baeldung.com/cs/async-vs-multi-threading</a:t>
            </a:r>
            <a:r>
              <a:rPr lang="ru-RU" sz="1000" dirty="0">
                <a:latin typeface="Comfortaa" pitchFamily="2" charset="0"/>
              </a:rPr>
              <a:t> </a:t>
            </a:r>
            <a:endParaRPr lang="en-US" sz="1000" dirty="0">
              <a:latin typeface="Comforta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99BE99-9329-48F3-B362-0D694C80C2A3}"/>
              </a:ext>
            </a:extLst>
          </p:cNvPr>
          <p:cNvSpPr txBox="1"/>
          <p:nvPr/>
        </p:nvSpPr>
        <p:spPr>
          <a:xfrm>
            <a:off x="214013" y="2869695"/>
            <a:ext cx="239360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Общее время работы:</a:t>
            </a:r>
            <a:endParaRPr lang="en-US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</a:rPr>
              <a:t>t</a:t>
            </a:r>
            <a:r>
              <a:rPr lang="ru-RU" sz="800" dirty="0">
                <a:latin typeface="Comfortaa" pitchFamily="2" charset="0"/>
              </a:rPr>
              <a:t>общ</a:t>
            </a:r>
            <a:r>
              <a:rPr lang="ru-RU" sz="1400" dirty="0">
                <a:latin typeface="Comfortaa" pitchFamily="2" charset="0"/>
              </a:rPr>
              <a:t> = </a:t>
            </a:r>
            <a:r>
              <a:rPr lang="en-US" sz="1400" dirty="0">
                <a:latin typeface="Comfortaa" pitchFamily="2" charset="0"/>
              </a:rPr>
              <a:t>t</a:t>
            </a:r>
            <a:r>
              <a:rPr lang="en-US" sz="800" dirty="0">
                <a:latin typeface="Comfortaa" pitchFamily="2" charset="0"/>
              </a:rPr>
              <a:t>req1</a:t>
            </a:r>
            <a:r>
              <a:rPr lang="en-US" sz="1400" dirty="0">
                <a:latin typeface="Comfortaa" pitchFamily="2" charset="0"/>
              </a:rPr>
              <a:t> + t</a:t>
            </a:r>
            <a:r>
              <a:rPr lang="en-US" sz="800" dirty="0">
                <a:latin typeface="Comfortaa" pitchFamily="2" charset="0"/>
              </a:rPr>
              <a:t>req2</a:t>
            </a:r>
          </a:p>
          <a:p>
            <a:endParaRPr lang="en-US" sz="800" dirty="0">
              <a:latin typeface="Comfortaa" pitchFamily="2" charset="0"/>
            </a:endParaRPr>
          </a:p>
          <a:p>
            <a:endParaRPr lang="en-US" sz="8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</a:rPr>
              <a:t>t</a:t>
            </a:r>
            <a:r>
              <a:rPr lang="en-US" sz="800" dirty="0">
                <a:latin typeface="Comfortaa" pitchFamily="2" charset="0"/>
              </a:rPr>
              <a:t>req1</a:t>
            </a:r>
            <a:r>
              <a:rPr lang="en-US" sz="1200" dirty="0">
                <a:latin typeface="Comfortaa" pitchFamily="2" charset="0"/>
              </a:rPr>
              <a:t> = 15 </a:t>
            </a:r>
            <a:r>
              <a:rPr lang="en-US" sz="1200" dirty="0" err="1">
                <a:latin typeface="Comfortaa" pitchFamily="2" charset="0"/>
              </a:rPr>
              <a:t>ms</a:t>
            </a:r>
            <a:endParaRPr lang="en-US" sz="1200" dirty="0">
              <a:latin typeface="Comfortaa" pitchFamily="2" charset="0"/>
            </a:endParaRPr>
          </a:p>
          <a:p>
            <a:r>
              <a:rPr lang="en-US" sz="1400" dirty="0" err="1">
                <a:latin typeface="Comfortaa" pitchFamily="2" charset="0"/>
              </a:rPr>
              <a:t>t</a:t>
            </a:r>
            <a:r>
              <a:rPr lang="en-US" sz="800" dirty="0" err="1">
                <a:latin typeface="Comfortaa" pitchFamily="2" charset="0"/>
              </a:rPr>
              <a:t>req</a:t>
            </a:r>
            <a:r>
              <a:rPr lang="ru-RU" sz="800" dirty="0">
                <a:latin typeface="Comfortaa" pitchFamily="2" charset="0"/>
              </a:rPr>
              <a:t>2</a:t>
            </a:r>
            <a:r>
              <a:rPr lang="en-US" sz="1200" dirty="0">
                <a:latin typeface="Comfortaa" pitchFamily="2" charset="0"/>
              </a:rPr>
              <a:t> = 30 </a:t>
            </a:r>
            <a:r>
              <a:rPr lang="en-US" sz="1200" dirty="0" err="1">
                <a:latin typeface="Comfortaa" pitchFamily="2" charset="0"/>
              </a:rPr>
              <a:t>ms</a:t>
            </a:r>
            <a:endParaRPr lang="en-US" sz="12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</a:rPr>
              <a:t>t</a:t>
            </a:r>
            <a:r>
              <a:rPr lang="ru-RU" sz="800" dirty="0">
                <a:latin typeface="Comfortaa" pitchFamily="2" charset="0"/>
              </a:rPr>
              <a:t>общ</a:t>
            </a:r>
            <a:r>
              <a:rPr lang="ru-RU" sz="1200" dirty="0">
                <a:latin typeface="Comfortaa" pitchFamily="2" charset="0"/>
              </a:rPr>
              <a:t> </a:t>
            </a:r>
            <a:r>
              <a:rPr lang="en-US" sz="1200" dirty="0">
                <a:latin typeface="Comfortaa" pitchFamily="2" charset="0"/>
              </a:rPr>
              <a:t>= 45 </a:t>
            </a:r>
            <a:r>
              <a:rPr lang="en-US" sz="1200" dirty="0" err="1">
                <a:latin typeface="Comfortaa" pitchFamily="2" charset="0"/>
              </a:rPr>
              <a:t>ms</a:t>
            </a:r>
            <a:endParaRPr lang="en-US" sz="12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4559B9-0488-48F2-A0B0-86C0023408D9}"/>
              </a:ext>
            </a:extLst>
          </p:cNvPr>
          <p:cNvSpPr txBox="1"/>
          <p:nvPr/>
        </p:nvSpPr>
        <p:spPr>
          <a:xfrm>
            <a:off x="6698622" y="2869695"/>
            <a:ext cx="239360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Общее время работы:</a:t>
            </a:r>
            <a:endParaRPr lang="en-US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</a:rPr>
              <a:t>t</a:t>
            </a:r>
            <a:r>
              <a:rPr lang="ru-RU" sz="800" dirty="0">
                <a:latin typeface="Comfortaa" pitchFamily="2" charset="0"/>
              </a:rPr>
              <a:t>общ</a:t>
            </a:r>
            <a:r>
              <a:rPr lang="ru-RU" sz="1400" dirty="0">
                <a:latin typeface="Comfortaa" pitchFamily="2" charset="0"/>
              </a:rPr>
              <a:t> = </a:t>
            </a:r>
            <a:r>
              <a:rPr lang="en-US" sz="1400" dirty="0">
                <a:latin typeface="Comfortaa" pitchFamily="2" charset="0"/>
              </a:rPr>
              <a:t>max( t</a:t>
            </a:r>
            <a:r>
              <a:rPr lang="en-US" sz="800" dirty="0">
                <a:latin typeface="Comfortaa" pitchFamily="2" charset="0"/>
              </a:rPr>
              <a:t>req1</a:t>
            </a:r>
            <a:r>
              <a:rPr lang="en-US" sz="1400" dirty="0">
                <a:latin typeface="Comfortaa" pitchFamily="2" charset="0"/>
              </a:rPr>
              <a:t>, t</a:t>
            </a:r>
            <a:r>
              <a:rPr lang="en-US" sz="800" dirty="0">
                <a:latin typeface="Comfortaa" pitchFamily="2" charset="0"/>
              </a:rPr>
              <a:t>req2 </a:t>
            </a:r>
            <a:r>
              <a:rPr lang="en-US" sz="1400" dirty="0">
                <a:latin typeface="Comfortaa" pitchFamily="2" charset="0"/>
              </a:rPr>
              <a:t>)</a:t>
            </a:r>
          </a:p>
          <a:p>
            <a:endParaRPr lang="en-US" sz="1400" dirty="0">
              <a:latin typeface="Comfortaa" pitchFamily="2" charset="0"/>
            </a:endParaRPr>
          </a:p>
          <a:p>
            <a:r>
              <a:rPr lang="en-US" sz="1600" dirty="0">
                <a:latin typeface="Comfortaa" pitchFamily="2" charset="0"/>
              </a:rPr>
              <a:t>t</a:t>
            </a:r>
            <a:r>
              <a:rPr lang="en-US" sz="900" dirty="0">
                <a:latin typeface="Comfortaa" pitchFamily="2" charset="0"/>
              </a:rPr>
              <a:t>req1</a:t>
            </a:r>
            <a:r>
              <a:rPr lang="en-US" sz="1400" dirty="0">
                <a:latin typeface="Comfortaa" pitchFamily="2" charset="0"/>
              </a:rPr>
              <a:t> = 15 </a:t>
            </a:r>
            <a:r>
              <a:rPr lang="en-US" sz="1400" dirty="0" err="1">
                <a:latin typeface="Comfortaa" pitchFamily="2" charset="0"/>
              </a:rPr>
              <a:t>ms</a:t>
            </a:r>
            <a:endParaRPr lang="en-US" sz="1400" dirty="0">
              <a:latin typeface="Comfortaa" pitchFamily="2" charset="0"/>
            </a:endParaRPr>
          </a:p>
          <a:p>
            <a:r>
              <a:rPr lang="en-US" sz="1600" dirty="0" err="1">
                <a:latin typeface="Comfortaa" pitchFamily="2" charset="0"/>
              </a:rPr>
              <a:t>t</a:t>
            </a:r>
            <a:r>
              <a:rPr lang="en-US" sz="900" dirty="0" err="1">
                <a:latin typeface="Comfortaa" pitchFamily="2" charset="0"/>
              </a:rPr>
              <a:t>req</a:t>
            </a:r>
            <a:r>
              <a:rPr lang="ru-RU" sz="900" dirty="0">
                <a:latin typeface="Comfortaa" pitchFamily="2" charset="0"/>
              </a:rPr>
              <a:t>2</a:t>
            </a:r>
            <a:r>
              <a:rPr lang="en-US" sz="1400" dirty="0">
                <a:latin typeface="Comfortaa" pitchFamily="2" charset="0"/>
              </a:rPr>
              <a:t> = 30 </a:t>
            </a:r>
            <a:r>
              <a:rPr lang="en-US" sz="1400" dirty="0" err="1">
                <a:latin typeface="Comfortaa" pitchFamily="2" charset="0"/>
              </a:rPr>
              <a:t>ms</a:t>
            </a:r>
            <a:endParaRPr lang="en-US" sz="1400" dirty="0">
              <a:latin typeface="Comfortaa" pitchFamily="2" charset="0"/>
            </a:endParaRPr>
          </a:p>
          <a:p>
            <a:r>
              <a:rPr lang="en-US" sz="1600" dirty="0">
                <a:latin typeface="Comfortaa" pitchFamily="2" charset="0"/>
              </a:rPr>
              <a:t>t</a:t>
            </a:r>
            <a:r>
              <a:rPr lang="ru-RU" sz="900" dirty="0">
                <a:latin typeface="Comfortaa" pitchFamily="2" charset="0"/>
              </a:rPr>
              <a:t>общ</a:t>
            </a:r>
            <a:r>
              <a:rPr lang="ru-RU" sz="1400" dirty="0">
                <a:latin typeface="Comfortaa" pitchFamily="2" charset="0"/>
              </a:rPr>
              <a:t> </a:t>
            </a:r>
            <a:r>
              <a:rPr lang="en-US" sz="1400" dirty="0">
                <a:latin typeface="Comfortaa" pitchFamily="2" charset="0"/>
              </a:rPr>
              <a:t>= 30 </a:t>
            </a:r>
            <a:r>
              <a:rPr lang="en-US" sz="1400" dirty="0" err="1">
                <a:latin typeface="Comfortaa" pitchFamily="2" charset="0"/>
              </a:rPr>
              <a:t>ms</a:t>
            </a:r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0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C146-0B79-4858-8ED5-D789D11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Синхронность </a:t>
            </a:r>
            <a:r>
              <a:rPr lang="en-US" sz="2400" dirty="0">
                <a:latin typeface="Comfortaa" pitchFamily="2" charset="0"/>
              </a:rPr>
              <a:t>vs </a:t>
            </a:r>
            <a:r>
              <a:rPr lang="ru-RU" sz="2400" dirty="0">
                <a:latin typeface="Comfortaa" pitchFamily="2" charset="0"/>
              </a:rPr>
              <a:t>асинхронность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B88D3-B26B-4358-B1F9-EE19BC861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5FB487-D2EB-46AC-B7FA-665B57AB7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186885"/>
              </p:ext>
            </p:extLst>
          </p:nvPr>
        </p:nvGraphicFramePr>
        <p:xfrm>
          <a:off x="360364" y="859179"/>
          <a:ext cx="8426448" cy="384048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5012524">
                  <a:extLst>
                    <a:ext uri="{9D8B030D-6E8A-4147-A177-3AD203B41FA5}">
                      <a16:colId xmlns:a16="http://schemas.microsoft.com/office/drawing/2014/main" val="1932982910"/>
                    </a:ext>
                  </a:extLst>
                </a:gridCol>
                <a:gridCol w="3413924">
                  <a:extLst>
                    <a:ext uri="{9D8B030D-6E8A-4147-A177-3AD203B41FA5}">
                      <a16:colId xmlns:a16="http://schemas.microsoft.com/office/drawing/2014/main" val="127839065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omfortaa" pitchFamily="2" charset="0"/>
                        </a:rPr>
                        <a:t>Асинхронность</a:t>
                      </a: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Comfortaa" pitchFamily="2" charset="0"/>
                        </a:rPr>
                        <a:t>Синхронность</a:t>
                      </a: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710750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734641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497483"/>
                  </a:ext>
                </a:extLst>
              </a:tr>
            </a:tbl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7934E7E0-4688-4EB7-8486-FF05C87CD00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5474601" y="1357559"/>
            <a:ext cx="3128517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public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synchronousCoolStuff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2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numbers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generateNumbers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3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sortNumbers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4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reportNegativeNumbers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5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displayNumbers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6   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2A5044F-6076-468E-9AB2-7A5DBC0F6572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439168" y="1357559"/>
            <a:ext cx="4851740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1</a:t>
            </a:r>
            <a:r>
              <a:rPr lang="en-US" altLang="en-US" dirty="0">
                <a:solidFill>
                  <a:srgbClr val="0033B3"/>
                </a:solidFill>
                <a:latin typeface="JetBrains Mono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final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Executor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asyncTaskExecutor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Executors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newFixedThreadPool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2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3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asynchronousCoolStuff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4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Integer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numbers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generateNumbers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5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sortNumbers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en-US" dirty="0">
                <a:solidFill>
                  <a:srgbClr val="080808"/>
                </a:solidFill>
                <a:latin typeface="JetBrains Mono"/>
              </a:rPr>
              <a:t>6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asyncTaskExecutor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.execute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(()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reportNegativeNumbers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51691"/>
                </a:solidFill>
                <a:effectLst/>
                <a:latin typeface="JetBrains Mono"/>
              </a:rPr>
              <a:t>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7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displayNumbers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numbers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8  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AFF184-EDBC-486E-8447-B3151CAA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912" y="2953687"/>
            <a:ext cx="1603894" cy="17197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3DC938-768D-4E9E-8D01-A085D760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8" y="2912498"/>
            <a:ext cx="4471101" cy="16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99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C146-0B79-4858-8ED5-D789D11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Однопоточность </a:t>
            </a:r>
            <a:r>
              <a:rPr lang="en-US" sz="2400" dirty="0">
                <a:latin typeface="Comfortaa" pitchFamily="2" charset="0"/>
              </a:rPr>
              <a:t>vs </a:t>
            </a:r>
            <a:r>
              <a:rPr lang="ru-RU" sz="2400" dirty="0">
                <a:latin typeface="Comfortaa" pitchFamily="2" charset="0"/>
              </a:rPr>
              <a:t>многопоточность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B88D3-B26B-4358-B1F9-EE19BC861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67B998-E58C-4FFD-B3B3-6084EF025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41"/>
          <a:stretch/>
        </p:blipFill>
        <p:spPr bwMode="auto">
          <a:xfrm>
            <a:off x="360364" y="782916"/>
            <a:ext cx="3978306" cy="229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Мем с Николасом Кейджем - Да ладно? You don&amp;#39;t say?">
            <a:extLst>
              <a:ext uri="{FF2B5EF4-FFF2-40B4-BE49-F238E27FC236}">
                <a16:creationId xmlns:a16="http://schemas.microsoft.com/office/drawing/2014/main" id="{53647FB7-4ECB-43CC-9D23-C9303CAB6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839" y="787877"/>
            <a:ext cx="618797" cy="38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FE66C-70B0-4736-A39B-00B22160B61F}"/>
              </a:ext>
            </a:extLst>
          </p:cNvPr>
          <p:cNvSpPr txBox="1"/>
          <p:nvPr/>
        </p:nvSpPr>
        <p:spPr>
          <a:xfrm>
            <a:off x="360364" y="3153531"/>
            <a:ext cx="3132589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Comfortaa" pitchFamily="2" charset="0"/>
              </a:rPr>
              <a:t>Контекст исполнения ядра </a:t>
            </a:r>
          </a:p>
          <a:p>
            <a:r>
              <a:rPr lang="ru-RU" sz="1200" dirty="0">
                <a:latin typeface="Comfortaa" pitchFamily="2" charset="0"/>
              </a:rPr>
              <a:t>постоянно переключается между </a:t>
            </a:r>
          </a:p>
          <a:p>
            <a:r>
              <a:rPr lang="ru-RU" sz="1200" dirty="0">
                <a:latin typeface="Comfortaa" pitchFamily="2" charset="0"/>
              </a:rPr>
              <a:t>потоками </a:t>
            </a:r>
            <a:endParaRPr lang="en-US" sz="1200" dirty="0">
              <a:latin typeface="Comforta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70B0C-06FF-4672-BB48-9E9D6DB795CD}"/>
              </a:ext>
            </a:extLst>
          </p:cNvPr>
          <p:cNvSpPr txBox="1"/>
          <p:nvPr/>
        </p:nvSpPr>
        <p:spPr>
          <a:xfrm>
            <a:off x="5582119" y="1919004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Comfortaa" pitchFamily="2" charset="0"/>
              </a:rPr>
              <a:t>Два ядра могут выполнять задачи </a:t>
            </a:r>
          </a:p>
          <a:p>
            <a:r>
              <a:rPr lang="ru-RU" sz="1200" dirty="0">
                <a:latin typeface="Comfortaa" pitchFamily="2" charset="0"/>
              </a:rPr>
              <a:t>одновременно</a:t>
            </a:r>
            <a:endParaRPr lang="en-US" sz="1200" dirty="0">
              <a:latin typeface="Comfortaa" pitchFamily="2" charset="0"/>
            </a:endParaRP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A4613E31-83EE-40F8-9AA6-72C7CC60F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4"/>
          <a:stretch/>
        </p:blipFill>
        <p:spPr bwMode="auto">
          <a:xfrm>
            <a:off x="4513064" y="2402664"/>
            <a:ext cx="4270572" cy="217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075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35C1-C5BD-46B1-882D-3134568D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Putting all together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707E1-BC49-456D-A30C-3C6D9610F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357324-26AE-47DC-859F-0EB85E4D1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11667"/>
              </p:ext>
            </p:extLst>
          </p:nvPr>
        </p:nvGraphicFramePr>
        <p:xfrm>
          <a:off x="360365" y="2107825"/>
          <a:ext cx="8426448" cy="2469309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2808816">
                  <a:extLst>
                    <a:ext uri="{9D8B030D-6E8A-4147-A177-3AD203B41FA5}">
                      <a16:colId xmlns:a16="http://schemas.microsoft.com/office/drawing/2014/main" val="2115833015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1932982910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1278390650"/>
                    </a:ext>
                  </a:extLst>
                </a:gridCol>
              </a:tblGrid>
              <a:tr h="823103"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latin typeface="Comfortaa" pitchFamily="2" charset="0"/>
                        </a:rPr>
                        <a:t>Асинхронность</a:t>
                      </a: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latin typeface="Comfortaa" pitchFamily="2" charset="0"/>
                        </a:rPr>
                        <a:t>Синхронность</a:t>
                      </a: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710750"/>
                  </a:ext>
                </a:extLst>
              </a:tr>
              <a:tr h="823103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latin typeface="Comfortaa" pitchFamily="2" charset="0"/>
                        </a:rPr>
                        <a:t>Однопоточность</a:t>
                      </a: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>
                          <a:latin typeface="Comfortaa" pitchFamily="2" charset="0"/>
                        </a:rPr>
                        <a:t>Однопоточная асинхронность</a:t>
                      </a: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>
                          <a:latin typeface="Comfortaa" pitchFamily="2" charset="0"/>
                        </a:rPr>
                        <a:t>Однопоточное исполнение</a:t>
                      </a:r>
                      <a:r>
                        <a:rPr lang="en-US" sz="1400" b="0" dirty="0">
                          <a:latin typeface="Comfortaa" pitchFamily="2" charset="0"/>
                        </a:rPr>
                        <a:t> </a:t>
                      </a:r>
                      <a:r>
                        <a:rPr lang="ru-RU" sz="1400" b="0" dirty="0">
                          <a:latin typeface="Comfortaa" pitchFamily="2" charset="0"/>
                        </a:rPr>
                        <a:t>одной задачи</a:t>
                      </a: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734641"/>
                  </a:ext>
                </a:extLst>
              </a:tr>
              <a:tr h="823103">
                <a:tc>
                  <a:txBody>
                    <a:bodyPr/>
                    <a:lstStyle/>
                    <a:p>
                      <a:pPr algn="ctr"/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Comfortaa" pitchFamily="2" charset="0"/>
                          <a:ea typeface="+mn-ea"/>
                          <a:cs typeface="+mn-cs"/>
                        </a:rPr>
                        <a:t>Многопоточность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Comforta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>
                          <a:latin typeface="Comfortaa" pitchFamily="2" charset="0"/>
                        </a:rPr>
                        <a:t>Одна задача исполняется параллельно разными потоками</a:t>
                      </a: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dirty="0">
                          <a:latin typeface="Comfortaa" pitchFamily="2" charset="0"/>
                        </a:rPr>
                        <a:t>Многопоточное исполнение разных задач</a:t>
                      </a:r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734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2A56020-D5B6-4F22-8FA9-E339C4F12777}"/>
              </a:ext>
            </a:extLst>
          </p:cNvPr>
          <p:cNvSpPr txBox="1"/>
          <p:nvPr/>
        </p:nvSpPr>
        <p:spPr>
          <a:xfrm>
            <a:off x="360364" y="811257"/>
            <a:ext cx="75680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u="sng" dirty="0">
                <a:latin typeface="Comfortaa" pitchFamily="2" charset="0"/>
              </a:rPr>
              <a:t>Многопоточность</a:t>
            </a:r>
            <a:r>
              <a:rPr lang="ru-RU" sz="1400" dirty="0">
                <a:latin typeface="Comfortaa" pitchFamily="2" charset="0"/>
              </a:rPr>
              <a:t> – о количестве воркеров, способных запускать задачи</a:t>
            </a:r>
          </a:p>
          <a:p>
            <a:pPr>
              <a:lnSpc>
                <a:spcPct val="150000"/>
              </a:lnSpc>
            </a:pPr>
            <a:endParaRPr lang="ru-RU" sz="1400" dirty="0">
              <a:latin typeface="Comfortaa" pitchFamily="2" charset="0"/>
            </a:endParaRPr>
          </a:p>
          <a:p>
            <a:r>
              <a:rPr lang="ru-RU" sz="1400" u="sng" dirty="0">
                <a:latin typeface="Comfortaa" pitchFamily="2" charset="0"/>
              </a:rPr>
              <a:t>Асинхронность</a:t>
            </a:r>
            <a:r>
              <a:rPr lang="ru-RU" sz="1400" dirty="0">
                <a:latin typeface="Comfortaa" pitchFamily="2" charset="0"/>
              </a:rPr>
              <a:t> – об исполнении контретного таска </a:t>
            </a:r>
          </a:p>
          <a:p>
            <a:r>
              <a:rPr lang="ru-RU" sz="1400" dirty="0">
                <a:latin typeface="Comfortaa" pitchFamily="2" charset="0"/>
              </a:rPr>
              <a:t>(нужны ли параллельные вычисления для данной зачади)</a:t>
            </a:r>
            <a:endParaRPr lang="en-US" sz="1400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37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Слайд боли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F2CBD-7975-49B2-810C-75BFA6E26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E033F-A051-4971-B476-C62DCE48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594" y="800888"/>
            <a:ext cx="4607111" cy="38291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086F172-648C-43A1-80B6-0E73E46FBDC6}"/>
              </a:ext>
            </a:extLst>
          </p:cNvPr>
          <p:cNvSpPr txBox="1"/>
          <p:nvPr/>
        </p:nvSpPr>
        <p:spPr>
          <a:xfrm>
            <a:off x="360364" y="985836"/>
            <a:ext cx="350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mfortaa" pitchFamily="2" charset="0"/>
                <a:hlinkClick r:id="rId3"/>
              </a:rPr>
              <a:t>https://habr.com/ru/company/timeweb/blog/592017/</a:t>
            </a:r>
            <a:r>
              <a:rPr lang="ru-RU" sz="1400" dirty="0">
                <a:latin typeface="Comfortaa" pitchFamily="2" charset="0"/>
              </a:rPr>
              <a:t> </a:t>
            </a:r>
            <a:endParaRPr lang="en-US" sz="1400" dirty="0">
              <a:latin typeface="Comforta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0A4EF-6849-4606-B76E-E8502D485A65}"/>
              </a:ext>
            </a:extLst>
          </p:cNvPr>
          <p:cNvSpPr txBox="1"/>
          <p:nvPr/>
        </p:nvSpPr>
        <p:spPr>
          <a:xfrm>
            <a:off x="360364" y="2715452"/>
            <a:ext cx="3581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Спасибо (нет) </a:t>
            </a:r>
            <a:r>
              <a:rPr lang="en-US" sz="1400" b="1" i="0" u="none" strike="noStrike" dirty="0" err="1">
                <a:solidFill>
                  <a:srgbClr val="487284"/>
                </a:solidFill>
                <a:effectLst/>
                <a:latin typeface="Comfortaa" pitchFamily="2" charset="0"/>
                <a:hlinkClick r:id="rId4"/>
              </a:rPr>
              <a:t>Shyhartskoi</a:t>
            </a:r>
            <a:r>
              <a:rPr lang="ru-RU" sz="1400" b="1" dirty="0">
                <a:solidFill>
                  <a:srgbClr val="487284"/>
                </a:solidFill>
                <a:latin typeface="Comfortaa" pitchFamily="2" charset="0"/>
              </a:rPr>
              <a:t> </a:t>
            </a:r>
            <a:r>
              <a:rPr lang="ru-RU" sz="1400" dirty="0">
                <a:latin typeface="Comfortaa" pitchFamily="2" charset="0"/>
              </a:rPr>
              <a:t>за</a:t>
            </a:r>
            <a:r>
              <a:rPr lang="en-US" sz="1400" dirty="0">
                <a:latin typeface="Comfortaa" pitchFamily="2" charset="0"/>
              </a:rPr>
              <a:t> </a:t>
            </a:r>
            <a:r>
              <a:rPr lang="ru-RU" sz="1400" dirty="0">
                <a:latin typeface="Comfortaa" pitchFamily="2" charset="0"/>
              </a:rPr>
              <a:t>выпуск этой статьи одновременно с тем, как я готовлю свой доклад.</a:t>
            </a:r>
          </a:p>
          <a:p>
            <a:endParaRPr lang="ru-RU" sz="14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Очень важно и полезно осознать, что твоя работа теперь бесполезна и все можно прочитать на хабре.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😬</a:t>
            </a:r>
            <a:endParaRPr lang="en-US" sz="1400" dirty="0">
              <a:latin typeface="Comfortaa" pitchFamily="2" charset="0"/>
            </a:endParaRPr>
          </a:p>
        </p:txBody>
      </p:sp>
      <p:pic>
        <p:nvPicPr>
          <p:cNvPr id="1026" name="Picture 2" descr="леонард сарказм - Create meme - Meme-arsenal.com">
            <a:extLst>
              <a:ext uri="{FF2B5EF4-FFF2-40B4-BE49-F238E27FC236}">
                <a16:creationId xmlns:a16="http://schemas.microsoft.com/office/drawing/2014/main" id="{59B3F591-DCCE-482A-A8C0-439EE99D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95" y="1608215"/>
            <a:ext cx="1493016" cy="109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37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E2E3-4AAC-4E34-B96E-4051BBF8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Putting all together 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13D37-BC15-4FE9-97C0-2919EE3F7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05E055C-8A1D-43A8-B53A-DDFC0AAE0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71420"/>
              </p:ext>
            </p:extLst>
          </p:nvPr>
        </p:nvGraphicFramePr>
        <p:xfrm>
          <a:off x="360364" y="849523"/>
          <a:ext cx="8426450" cy="3851006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3524260">
                  <a:extLst>
                    <a:ext uri="{9D8B030D-6E8A-4147-A177-3AD203B41FA5}">
                      <a16:colId xmlns:a16="http://schemas.microsoft.com/office/drawing/2014/main" val="1932982910"/>
                    </a:ext>
                  </a:extLst>
                </a:gridCol>
                <a:gridCol w="4902190">
                  <a:extLst>
                    <a:ext uri="{9D8B030D-6E8A-4147-A177-3AD203B41FA5}">
                      <a16:colId xmlns:a16="http://schemas.microsoft.com/office/drawing/2014/main" val="127839065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latin typeface="Comfortaa" pitchFamily="2" charset="0"/>
                        </a:rPr>
                        <a:t>Тип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Comfortaa" pitchFamily="2" charset="0"/>
                          <a:ea typeface="+mn-ea"/>
                          <a:cs typeface="+mn-cs"/>
                        </a:rPr>
                        <a:t>исполнения</a:t>
                      </a:r>
                      <a:r>
                        <a:rPr lang="ru-RU" sz="1800" b="0" dirty="0">
                          <a:latin typeface="Comfortaa" pitchFamily="2" charset="0"/>
                        </a:rPr>
                        <a:t> задачи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7201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ru-RU" sz="1400" b="0" u="sng" dirty="0">
                          <a:latin typeface="Comfortaa" pitchFamily="2" charset="0"/>
                        </a:rPr>
                        <a:t>Синхронное / однопоточное</a:t>
                      </a:r>
                    </a:p>
                    <a:p>
                      <a:pPr algn="ctr"/>
                      <a:r>
                        <a:rPr lang="ru-RU" sz="1000" b="0" dirty="0">
                          <a:latin typeface="Comfortaa" pitchFamily="2" charset="0"/>
                        </a:rPr>
                        <a:t>(одна задача в одном потоке)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734641"/>
                  </a:ext>
                </a:extLst>
              </a:tr>
              <a:tr h="873943">
                <a:tc>
                  <a:txBody>
                    <a:bodyPr/>
                    <a:lstStyle/>
                    <a:p>
                      <a:pPr algn="ctr"/>
                      <a:r>
                        <a:rPr lang="ru-RU" sz="1400" b="0" u="sng" dirty="0">
                          <a:latin typeface="Comfortaa" pitchFamily="2" charset="0"/>
                        </a:rPr>
                        <a:t>Синхронное / многопоточное</a:t>
                      </a:r>
                    </a:p>
                    <a:p>
                      <a:pPr algn="ctr"/>
                      <a:r>
                        <a:rPr lang="ru-RU" sz="1000" b="0" dirty="0">
                          <a:latin typeface="Comfortaa" pitchFamily="2" charset="0"/>
                        </a:rPr>
                        <a:t>(разные независимые задачи в разных потоках)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734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lang="ru-RU" sz="1400" b="0" u="sng" dirty="0">
                          <a:latin typeface="Comfortaa" pitchFamily="2" charset="0"/>
                        </a:rPr>
                        <a:t>Асинхронное / многопоточное</a:t>
                      </a:r>
                    </a:p>
                    <a:p>
                      <a:pPr algn="ctr"/>
                      <a:r>
                        <a:rPr lang="ru-RU" sz="1000" b="0" dirty="0">
                          <a:latin typeface="Comfortaa" pitchFamily="2" charset="0"/>
                        </a:rPr>
                        <a:t>(одна задача выполняется асинхронно в разных потоках)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363151"/>
                  </a:ext>
                </a:extLst>
              </a:tr>
              <a:tr h="873943">
                <a:tc>
                  <a:txBody>
                    <a:bodyPr/>
                    <a:lstStyle/>
                    <a:p>
                      <a:pPr algn="ctr"/>
                      <a:r>
                        <a:rPr lang="ru-RU" sz="1400" b="0" u="sng" dirty="0">
                          <a:latin typeface="Comfortaa" pitchFamily="2" charset="0"/>
                        </a:rPr>
                        <a:t>Асинхронное / однопоточное</a:t>
                      </a:r>
                    </a:p>
                    <a:p>
                      <a:pPr algn="ctr"/>
                      <a:r>
                        <a:rPr lang="ru-RU" sz="1000" b="0" dirty="0">
                          <a:latin typeface="Comfortaa" pitchFamily="2" charset="0"/>
                        </a:rPr>
                        <a:t>(одна задача выполняется асинхронно в одном потоке)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7174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1494666-9D61-4CFF-8F4E-9658BE5D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61" y="1233653"/>
            <a:ext cx="4158812" cy="591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0B6E2-DA47-4FCA-9BCE-452971E65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23"/>
          <a:stretch/>
        </p:blipFill>
        <p:spPr>
          <a:xfrm>
            <a:off x="4186062" y="1889272"/>
            <a:ext cx="4158812" cy="751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63161-D33D-4582-A425-B4BE78628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60" b="7741"/>
          <a:stretch/>
        </p:blipFill>
        <p:spPr>
          <a:xfrm>
            <a:off x="4175024" y="2825227"/>
            <a:ext cx="41698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49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D2B4-D08A-4ECF-AA3E-1600C051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Поцелуйчик </a:t>
            </a:r>
            <a:r>
              <a:rPr lang="en-US" sz="2400" dirty="0">
                <a:latin typeface="Comfortaa" pitchFamily="2" charset="0"/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8A83D-FF7D-4810-86BA-22988D828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080" name="Picture 8" descr="Kiss Flying GIF - Kiss Flying GIFs">
            <a:extLst>
              <a:ext uri="{FF2B5EF4-FFF2-40B4-BE49-F238E27FC236}">
                <a16:creationId xmlns:a16="http://schemas.microsoft.com/office/drawing/2014/main" id="{35E13787-05A5-4DA0-83D8-BACB93C690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47" y="925894"/>
            <a:ext cx="4269105" cy="365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ower&#10;&#10;Description automatically generated">
            <a:extLst>
              <a:ext uri="{FF2B5EF4-FFF2-40B4-BE49-F238E27FC236}">
                <a16:creationId xmlns:a16="http://schemas.microsoft.com/office/drawing/2014/main" id="{E90EA303-F0A1-4E9F-B28D-E23CA8A52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31" y="3445255"/>
            <a:ext cx="1493806" cy="16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12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FDEB-B41C-46E8-9B84-251995DB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Putting all together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FEE2A-0C6D-493D-A1CF-A06C9F804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148" name="Picture 4" descr="suspicious-fry - Clearly Surely">
            <a:extLst>
              <a:ext uri="{FF2B5EF4-FFF2-40B4-BE49-F238E27FC236}">
                <a16:creationId xmlns:a16="http://schemas.microsoft.com/office/drawing/2014/main" id="{99C2D79B-E7B6-484F-BE5F-4E8C988F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2" y="1102995"/>
            <a:ext cx="44481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08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FDEB-B41C-46E8-9B84-251995DB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Putting all together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FEE2A-0C6D-493D-A1CF-A06C9F804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07545-D816-4F0B-80CC-27AC0A3C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961"/>
            <a:ext cx="9144000" cy="29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5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B99B-9AF6-4287-B617-65621BD4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Putting all together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5AC29-BDB0-4B51-800A-6D133BA54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170" name="Picture 2" descr="Собака-подозревака | Пикабу">
            <a:extLst>
              <a:ext uri="{FF2B5EF4-FFF2-40B4-BE49-F238E27FC236}">
                <a16:creationId xmlns:a16="http://schemas.microsoft.com/office/drawing/2014/main" id="{A2817C29-2FED-4417-B848-7FFB62A97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5" t="14605" r="1454" b="50049"/>
          <a:stretch/>
        </p:blipFill>
        <p:spPr bwMode="auto">
          <a:xfrm>
            <a:off x="1694663" y="985682"/>
            <a:ext cx="5754673" cy="35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1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B99B-9AF6-4287-B617-65621BD4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Putting all together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5AC29-BDB0-4B51-800A-6D133BA54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91598-AE3D-40D3-9C9A-3BBDDA4F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130"/>
            <a:ext cx="9144000" cy="17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0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B99B-9AF6-4287-B617-65621BD4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Putting all together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5AC29-BDB0-4B51-800A-6D133BA54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196" name="Picture 4" descr="собака-подозревака | Funny dog pictures, Funny animals, Funny dogs">
            <a:extLst>
              <a:ext uri="{FF2B5EF4-FFF2-40B4-BE49-F238E27FC236}">
                <a16:creationId xmlns:a16="http://schemas.microsoft.com/office/drawing/2014/main" id="{66B1C501-1595-47D6-81B8-6F9E7C899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4" t="22284" r="21407" b="53553"/>
          <a:stretch/>
        </p:blipFill>
        <p:spPr bwMode="auto">
          <a:xfrm>
            <a:off x="711541" y="1165860"/>
            <a:ext cx="7720917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33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B99B-9AF6-4287-B617-65621BD4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Putting all together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5AC29-BDB0-4B51-800A-6D133BA54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D4494-CC72-47B7-A840-2758D467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1857"/>
            <a:ext cx="9144000" cy="1039786"/>
          </a:xfrm>
          <a:prstGeom prst="rect">
            <a:avLst/>
          </a:prstGeom>
        </p:spPr>
      </p:pic>
      <p:pic>
        <p:nvPicPr>
          <p:cNvPr id="9218" name="Picture 2" descr="Here&amp;#39;s the Origins of the Nick Young Confused Face Meme | Confused face,  Black guy meme, What meme">
            <a:extLst>
              <a:ext uri="{FF2B5EF4-FFF2-40B4-BE49-F238E27FC236}">
                <a16:creationId xmlns:a16="http://schemas.microsoft.com/office/drawing/2014/main" id="{FD835BC1-2B1F-41C0-9342-114F70BA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823" y="3180478"/>
            <a:ext cx="1824990" cy="15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What Meme GIF - What Meme Where - Discover &amp;amp; Share GIFs">
            <a:extLst>
              <a:ext uri="{FF2B5EF4-FFF2-40B4-BE49-F238E27FC236}">
                <a16:creationId xmlns:a16="http://schemas.microsoft.com/office/drawing/2014/main" id="{6A5AA7A3-7C7E-477D-9195-6AA3342F3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6" y="829533"/>
            <a:ext cx="1039786" cy="103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th Lady / Confused Lady | Know Your Meme">
            <a:extLst>
              <a:ext uri="{FF2B5EF4-FFF2-40B4-BE49-F238E27FC236}">
                <a16:creationId xmlns:a16="http://schemas.microsoft.com/office/drawing/2014/main" id="{7C66CFED-B0CE-476C-908F-5C786BD14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579" y="3274181"/>
            <a:ext cx="2194297" cy="143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93587-5809-4A33-8EC3-CED4D77BFFBE}"/>
              </a:ext>
            </a:extLst>
          </p:cNvPr>
          <p:cNvSpPr txBox="1"/>
          <p:nvPr/>
        </p:nvSpPr>
        <p:spPr>
          <a:xfrm rot="19633838">
            <a:off x="7413441" y="1284544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FF0000"/>
                </a:solidFill>
                <a:latin typeface="Comfortaa" pitchFamily="2" charset="0"/>
              </a:rPr>
              <a:t>???</a:t>
            </a:r>
            <a:endParaRPr lang="en-US" sz="3200" b="1" dirty="0">
              <a:solidFill>
                <a:srgbClr val="FF0000"/>
              </a:solidFill>
              <a:latin typeface="Comforta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ED038-9C97-4F6A-96B8-190DF461EFB7}"/>
              </a:ext>
            </a:extLst>
          </p:cNvPr>
          <p:cNvSpPr txBox="1"/>
          <p:nvPr/>
        </p:nvSpPr>
        <p:spPr>
          <a:xfrm rot="1227765">
            <a:off x="5447769" y="998717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FF0000"/>
                </a:solidFill>
                <a:latin typeface="Comfortaa" pitchFamily="2" charset="0"/>
              </a:rPr>
              <a:t>???</a:t>
            </a:r>
            <a:endParaRPr lang="en-US" sz="3200" b="1" dirty="0">
              <a:solidFill>
                <a:srgbClr val="FF0000"/>
              </a:solidFill>
              <a:latin typeface="Comforta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F622E5-7595-460B-AB9B-6065BB18F040}"/>
              </a:ext>
            </a:extLst>
          </p:cNvPr>
          <p:cNvSpPr txBox="1"/>
          <p:nvPr/>
        </p:nvSpPr>
        <p:spPr>
          <a:xfrm>
            <a:off x="5447768" y="3666752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FF0000"/>
                </a:solidFill>
                <a:latin typeface="Comfortaa" pitchFamily="2" charset="0"/>
              </a:rPr>
              <a:t>???</a:t>
            </a:r>
            <a:endParaRPr lang="en-US" sz="3200" b="1" dirty="0">
              <a:solidFill>
                <a:srgbClr val="FF0000"/>
              </a:solidFill>
              <a:latin typeface="Comforta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50E3F-4078-4EDD-BF37-FAEC4EAD1276}"/>
              </a:ext>
            </a:extLst>
          </p:cNvPr>
          <p:cNvSpPr txBox="1"/>
          <p:nvPr/>
        </p:nvSpPr>
        <p:spPr>
          <a:xfrm rot="20200538">
            <a:off x="1291581" y="1101498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FF0000"/>
                </a:solidFill>
                <a:latin typeface="Comfortaa" pitchFamily="2" charset="0"/>
              </a:rPr>
              <a:t>???</a:t>
            </a:r>
            <a:endParaRPr lang="en-US" sz="3200" b="1" dirty="0">
              <a:solidFill>
                <a:srgbClr val="FF0000"/>
              </a:solidFill>
              <a:latin typeface="Comforta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6D0A1-20B0-494A-9542-7654026B52DC}"/>
              </a:ext>
            </a:extLst>
          </p:cNvPr>
          <p:cNvSpPr txBox="1"/>
          <p:nvPr/>
        </p:nvSpPr>
        <p:spPr>
          <a:xfrm rot="1587597">
            <a:off x="693951" y="3749614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FF0000"/>
                </a:solidFill>
                <a:latin typeface="Comfortaa" pitchFamily="2" charset="0"/>
              </a:rPr>
              <a:t>???</a:t>
            </a:r>
            <a:endParaRPr lang="en-US" sz="3200" b="1" dirty="0">
              <a:solidFill>
                <a:srgbClr val="FF0000"/>
              </a:solidFill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10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487B-06C4-41D6-9C8D-544417E7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Однопоточная асинхронность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FEA64-6CA2-4797-A455-EFFFDCB24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B317D-B7F0-46BF-844E-2475475A0F98}"/>
              </a:ext>
            </a:extLst>
          </p:cNvPr>
          <p:cNvSpPr txBox="1"/>
          <p:nvPr/>
        </p:nvSpPr>
        <p:spPr>
          <a:xfrm>
            <a:off x="360364" y="937260"/>
            <a:ext cx="7135287" cy="16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latin typeface="Comfortaa" pitchFamily="2" charset="0"/>
              </a:rPr>
              <a:t>Не все, но некоторые, задачи можно исполнять </a:t>
            </a:r>
            <a:r>
              <a:rPr lang="ru-RU" sz="1400" u="sng" dirty="0">
                <a:latin typeface="Comfortaa" pitchFamily="2" charset="0"/>
              </a:rPr>
              <a:t>асинхронно</a:t>
            </a:r>
            <a:r>
              <a:rPr lang="ru-RU" sz="1400" dirty="0">
                <a:latin typeface="Comfortaa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omfortaa" pitchFamily="2" charset="0"/>
              </a:rPr>
              <a:t>используя всего </a:t>
            </a:r>
            <a:r>
              <a:rPr lang="ru-RU" sz="1400" u="sng" dirty="0">
                <a:latin typeface="Comfortaa" pitchFamily="2" charset="0"/>
              </a:rPr>
              <a:t>один поток</a:t>
            </a:r>
            <a:r>
              <a:rPr lang="ru-RU" sz="1400" dirty="0">
                <a:latin typeface="Comfortaa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sz="1400" u="sng" dirty="0">
              <a:latin typeface="Comfortaa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Comfortaa" pitchFamily="2" charset="0"/>
              </a:rPr>
              <a:t>Один из примеров: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Comfortaa" pitchFamily="2" charset="0"/>
              </a:rPr>
              <a:t>сетевое взаимодействие с помощью неблокирующих </a:t>
            </a:r>
            <a:r>
              <a:rPr lang="en-US" sz="1400" dirty="0">
                <a:latin typeface="Comfortaa" pitchFamily="2" charset="0"/>
              </a:rPr>
              <a:t>IO</a:t>
            </a:r>
            <a:r>
              <a:rPr lang="ru-RU" sz="1400" dirty="0">
                <a:latin typeface="Comfortaa" pitchFamily="2" charset="0"/>
              </a:rPr>
              <a:t> операций</a:t>
            </a:r>
            <a:endParaRPr lang="en-US" sz="1400" dirty="0">
              <a:latin typeface="Comforta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ADC5B-1EAB-4BA4-93A9-1A968522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2609834"/>
            <a:ext cx="4158326" cy="209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05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80E5-811D-49D6-9CB1-3B8E5EC1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A5415-CE01-4A93-ADF5-15D6E27E4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FE4F6-A679-4440-A099-615F975694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1587820"/>
            <a:ext cx="8426449" cy="339725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3200" dirty="0">
                <a:latin typeface="Comfortaa" pitchFamily="2" charset="0"/>
              </a:rPr>
              <a:t>Глава 2. Как так то</a:t>
            </a:r>
            <a:r>
              <a:rPr lang="en-US" sz="3200" dirty="0">
                <a:latin typeface="Comfortaa" pitchFamily="2" charset="0"/>
              </a:rPr>
              <a:t>?</a:t>
            </a:r>
            <a:endParaRPr lang="ru-RU" sz="3200" dirty="0">
              <a:latin typeface="Comfortaa" pitchFamily="2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3200" dirty="0">
                <a:latin typeface="Comfortaa" pitchFamily="2" charset="0"/>
              </a:rPr>
              <a:t>Часть </a:t>
            </a:r>
            <a:r>
              <a:rPr lang="en-US" sz="3200" dirty="0">
                <a:latin typeface="Comfortaa" pitchFamily="2" charset="0"/>
              </a:rPr>
              <a:t>2</a:t>
            </a:r>
            <a:r>
              <a:rPr lang="ru-RU" sz="3200" dirty="0">
                <a:latin typeface="Comfortaa" pitchFamily="2" charset="0"/>
              </a:rPr>
              <a:t>. Как работает </a:t>
            </a:r>
            <a:r>
              <a:rPr lang="en-US" sz="3200" dirty="0">
                <a:latin typeface="Comfortaa" pitchFamily="2" charset="0"/>
              </a:rPr>
              <a:t>NodeJS.</a:t>
            </a:r>
          </a:p>
        </p:txBody>
      </p:sp>
    </p:spTree>
    <p:extLst>
      <p:ext uri="{BB962C8B-B14F-4D97-AF65-F5344CB8AC3E}">
        <p14:creationId xmlns:p14="http://schemas.microsoft.com/office/powerpoint/2010/main" val="362251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32882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F83BF8-805F-434C-8C23-AA6857CC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50" y="0"/>
            <a:ext cx="3924300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73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949B-42BD-4D2A-ACB6-E87D2E00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Что такое </a:t>
            </a:r>
            <a:r>
              <a:rPr lang="en-US" sz="2400" dirty="0">
                <a:latin typeface="Comfortaa" pitchFamily="2" charset="0"/>
              </a:rPr>
              <a:t>NodeJS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2951F-7AC2-481D-8052-06FC4CEDD4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5387766" cy="339725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mfortaa" pitchFamily="2" charset="0"/>
                <a:hlinkClick r:id="rId2"/>
              </a:rPr>
              <a:t>https://nodejs.dev/learn/introduction-to-nodejs</a:t>
            </a:r>
            <a:r>
              <a:rPr lang="en-US" sz="1400" dirty="0">
                <a:latin typeface="Comfortaa" pitchFamily="2" charset="0"/>
              </a:rPr>
              <a:t> </a:t>
            </a:r>
            <a:endParaRPr lang="ru-RU" sz="1400" dirty="0">
              <a:latin typeface="Comfortaa" pitchFamily="2" charset="0"/>
            </a:endParaRPr>
          </a:p>
          <a:p>
            <a:r>
              <a:rPr lang="ru-RU" sz="1400" dirty="0">
                <a:latin typeface="+mj-lt"/>
              </a:rPr>
              <a:t>Кросс платформенная среда исполнения </a:t>
            </a:r>
            <a:r>
              <a:rPr lang="en-US" sz="1400" dirty="0">
                <a:latin typeface="+mj-lt"/>
              </a:rPr>
              <a:t>JavaScript</a:t>
            </a:r>
            <a:endParaRPr lang="ru-RU" sz="1400" dirty="0">
              <a:latin typeface="+mj-lt"/>
            </a:endParaRPr>
          </a:p>
          <a:p>
            <a:r>
              <a:rPr lang="ru-RU" sz="1400" dirty="0">
                <a:latin typeface="+mj-lt"/>
              </a:rPr>
              <a:t>Запускается единым процессом и </a:t>
            </a:r>
            <a:r>
              <a:rPr lang="ru-RU" sz="1400" dirty="0"/>
              <a:t>не создает новые потоки на каждый запрос пользователя.</a:t>
            </a:r>
          </a:p>
          <a:p>
            <a:r>
              <a:rPr lang="ru-RU" sz="1400" dirty="0">
                <a:latin typeface="+mj-lt"/>
              </a:rPr>
              <a:t>Предоставляет набор асинхронных </a:t>
            </a:r>
            <a:r>
              <a:rPr lang="en-US" sz="1400" dirty="0">
                <a:latin typeface="+mj-lt"/>
              </a:rPr>
              <a:t>IO </a:t>
            </a:r>
            <a:r>
              <a:rPr lang="ru-RU" sz="1400" dirty="0">
                <a:latin typeface="+mj-lt"/>
              </a:rPr>
              <a:t>примитивов</a:t>
            </a:r>
          </a:p>
          <a:p>
            <a:r>
              <a:rPr lang="ru-RU" sz="1400" dirty="0"/>
              <a:t>Библиотеки реализованы с помощью </a:t>
            </a:r>
            <a:r>
              <a:rPr lang="en-US" sz="1400" dirty="0"/>
              <a:t>non-blocking </a:t>
            </a:r>
            <a:r>
              <a:rPr lang="ru-RU" sz="1400" dirty="0"/>
              <a:t>парадигмы</a:t>
            </a:r>
          </a:p>
          <a:p>
            <a:endParaRPr lang="ru-RU" sz="1400" dirty="0">
              <a:latin typeface="+mj-lt"/>
            </a:endParaRPr>
          </a:p>
          <a:p>
            <a:endParaRPr lang="ru-RU" sz="1400" dirty="0"/>
          </a:p>
          <a:p>
            <a:pPr marL="0" indent="0">
              <a:buNone/>
            </a:pPr>
            <a:r>
              <a:rPr lang="ru-RU" sz="1400" dirty="0">
                <a:latin typeface="+mj-lt"/>
              </a:rPr>
              <a:t>Т.е. </a:t>
            </a:r>
            <a:r>
              <a:rPr lang="ru-RU" sz="1400" dirty="0"/>
              <a:t>г</a:t>
            </a:r>
            <a:r>
              <a:rPr lang="ru-RU" sz="1400" dirty="0">
                <a:latin typeface="+mj-lt"/>
              </a:rPr>
              <a:t>рубо говоря реализует подход </a:t>
            </a:r>
            <a:r>
              <a:rPr lang="ru-RU" sz="1400" u="sng" dirty="0">
                <a:latin typeface="+mj-lt"/>
              </a:rPr>
              <a:t>однопоточной асинхронной</a:t>
            </a:r>
            <a:r>
              <a:rPr lang="ru-RU" sz="1400" dirty="0">
                <a:latin typeface="+mj-lt"/>
              </a:rPr>
              <a:t> обработки запросов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38A0F-827A-4F37-87D9-8BAD3AF8C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16D18-2C45-4C14-B020-5C0500FB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030" y="2855167"/>
            <a:ext cx="3582922" cy="183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14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8B84-7F12-4D02-B22F-35994C56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Ключевые компоненты </a:t>
            </a:r>
            <a:r>
              <a:rPr lang="en-US" sz="2400" dirty="0">
                <a:latin typeface="Comfortaa" pitchFamily="2" charset="0"/>
              </a:rPr>
              <a:t>NodeJS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C90B-B3B9-4723-9B40-6034E2115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500"/>
            <a:ext cx="8603931" cy="339725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mfortaa" pitchFamily="2" charset="0"/>
                <a:hlinkClick r:id="rId2"/>
              </a:rPr>
              <a:t>https://nodejs.org/en/docs/meta/topics/dependencies/</a:t>
            </a:r>
            <a:r>
              <a:rPr lang="en-US" sz="1400" dirty="0">
                <a:latin typeface="Comfortaa" pitchFamily="2" charset="0"/>
              </a:rPr>
              <a:t> </a:t>
            </a:r>
          </a:p>
          <a:p>
            <a:r>
              <a:rPr lang="en-US" sz="1400" dirty="0">
                <a:latin typeface="Comfortaa" pitchFamily="2" charset="0"/>
                <a:hlinkClick r:id="rId3"/>
              </a:rPr>
              <a:t>V8</a:t>
            </a:r>
            <a:r>
              <a:rPr lang="en-US" sz="1400" dirty="0">
                <a:latin typeface="Comfortaa" pitchFamily="2" charset="0"/>
              </a:rPr>
              <a:t> - </a:t>
            </a:r>
            <a:r>
              <a:rPr lang="ru-RU" sz="1400" dirty="0">
                <a:latin typeface="Comfortaa" pitchFamily="2" charset="0"/>
              </a:rPr>
              <a:t>движок для исполнения </a:t>
            </a:r>
            <a:r>
              <a:rPr lang="en-US" sz="1400" dirty="0">
                <a:latin typeface="Comfortaa" pitchFamily="2" charset="0"/>
              </a:rPr>
              <a:t>JS </a:t>
            </a:r>
            <a:r>
              <a:rPr lang="ru-RU" sz="1400" dirty="0">
                <a:latin typeface="Comfortaa" pitchFamily="2" charset="0"/>
              </a:rPr>
              <a:t>кода</a:t>
            </a:r>
            <a:endParaRPr lang="en-US" sz="1400" dirty="0">
              <a:latin typeface="Comfortaa" pitchFamily="2" charset="0"/>
            </a:endParaRPr>
          </a:p>
          <a:p>
            <a:r>
              <a:rPr lang="en-US" sz="1400" dirty="0" err="1">
                <a:latin typeface="Comfortaa" pitchFamily="2" charset="0"/>
                <a:hlinkClick r:id="rId4"/>
              </a:rPr>
              <a:t>libuv</a:t>
            </a:r>
            <a:r>
              <a:rPr lang="en-US" sz="1400" dirty="0">
                <a:latin typeface="Comfortaa" pitchFamily="2" charset="0"/>
              </a:rPr>
              <a:t> - </a:t>
            </a:r>
            <a:r>
              <a:rPr lang="ru-RU" sz="1400" dirty="0">
                <a:latin typeface="Comfortaa" pitchFamily="2" charset="0"/>
              </a:rPr>
              <a:t>кросс-платформенная </a:t>
            </a:r>
            <a:r>
              <a:rPr lang="en-US" sz="1400" dirty="0">
                <a:latin typeface="Comfortaa" pitchFamily="2" charset="0"/>
              </a:rPr>
              <a:t>non-blocking IO </a:t>
            </a:r>
            <a:r>
              <a:rPr lang="ru-RU" sz="1400" dirty="0">
                <a:latin typeface="Comfortaa" pitchFamily="2" charset="0"/>
              </a:rPr>
              <a:t>библиотека на языке С</a:t>
            </a:r>
            <a:endParaRPr lang="en-US" sz="14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  <a:hlinkClick r:id="rId5"/>
              </a:rPr>
              <a:t>Event Loop</a:t>
            </a:r>
            <a:r>
              <a:rPr lang="en-US" sz="1400" dirty="0">
                <a:latin typeface="Comfortaa" pitchFamily="2" charset="0"/>
              </a:rPr>
              <a:t> - "killer app" feature of Node.js</a:t>
            </a: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r>
              <a:rPr lang="en-US" sz="1200" dirty="0" err="1">
                <a:latin typeface="Comfortaa" pitchFamily="2" charset="0"/>
              </a:rPr>
              <a:t>llhttp</a:t>
            </a:r>
            <a:endParaRPr lang="en-US" sz="1200" dirty="0">
              <a:latin typeface="Comfortaa" pitchFamily="2" charset="0"/>
            </a:endParaRPr>
          </a:p>
          <a:p>
            <a:r>
              <a:rPr lang="en-US" sz="1200" dirty="0">
                <a:latin typeface="Comfortaa" pitchFamily="2" charset="0"/>
              </a:rPr>
              <a:t>c-</a:t>
            </a:r>
            <a:r>
              <a:rPr lang="en-US" sz="1200" dirty="0" err="1">
                <a:latin typeface="Comfortaa" pitchFamily="2" charset="0"/>
              </a:rPr>
              <a:t>ares</a:t>
            </a:r>
            <a:endParaRPr lang="en-US" sz="1200" dirty="0">
              <a:latin typeface="Comfortaa" pitchFamily="2" charset="0"/>
            </a:endParaRPr>
          </a:p>
          <a:p>
            <a:r>
              <a:rPr lang="en-US" sz="1200" dirty="0">
                <a:latin typeface="Comfortaa" pitchFamily="2" charset="0"/>
              </a:rPr>
              <a:t>OpenSSL</a:t>
            </a:r>
          </a:p>
          <a:p>
            <a:r>
              <a:rPr lang="en-US" sz="1200" dirty="0" err="1">
                <a:latin typeface="Comfortaa" pitchFamily="2" charset="0"/>
              </a:rPr>
              <a:t>zlib</a:t>
            </a:r>
            <a:endParaRPr lang="en-US" sz="12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ACD36-F8E9-470C-96F7-DE43F18F4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2290" name="Picture 2" descr="Node.js System Diagram">
            <a:extLst>
              <a:ext uri="{FF2B5EF4-FFF2-40B4-BE49-F238E27FC236}">
                <a16:creationId xmlns:a16="http://schemas.microsoft.com/office/drawing/2014/main" id="{7C3DF90C-7AD8-4996-BF67-E131E013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17" y="2503107"/>
            <a:ext cx="5608320" cy="222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47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51D5-5E9B-43CA-B8EC-491FA3D6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Comfortaa" pitchFamily="2" charset="0"/>
              </a:rPr>
              <a:t>Как работает </a:t>
            </a:r>
            <a:r>
              <a:rPr lang="en-US" sz="2000" dirty="0">
                <a:latin typeface="Comfortaa" pitchFamily="2" charset="0"/>
              </a:rPr>
              <a:t>Event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D51-4CF5-4B58-98CD-02D8119F9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873125"/>
            <a:ext cx="5331010" cy="33972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Hello world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 err="1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http://localhost:8080/</a:t>
            </a:r>
            <a:r>
              <a:rPr lang="en-US" sz="1050" b="0" dirty="0" err="1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/equipment/v1/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880088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Bye bye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C8450-ABD6-4FBC-A7F2-322B35773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E1FDD1-35C1-42BA-B924-8F0BECF4A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3" r="49330" b="86061"/>
          <a:stretch/>
        </p:blipFill>
        <p:spPr bwMode="auto">
          <a:xfrm>
            <a:off x="3629745" y="1347994"/>
            <a:ext cx="5153891" cy="347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30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51D5-5E9B-43CA-B8EC-491FA3D6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Comfortaa" pitchFamily="2" charset="0"/>
              </a:rPr>
              <a:t>Как работает </a:t>
            </a:r>
            <a:r>
              <a:rPr lang="en-US" sz="2000" dirty="0">
                <a:latin typeface="Comfortaa" pitchFamily="2" charset="0"/>
              </a:rPr>
              <a:t>Event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D51-4CF5-4B58-98CD-02D8119F9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873125"/>
            <a:ext cx="5331010" cy="33972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 err="1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http://localhost:8080/</a:t>
            </a:r>
            <a:r>
              <a:rPr lang="en-US" sz="1050" b="0" dirty="0" err="1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/equipment/v1/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880088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Bye bye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C8450-ABD6-4FBC-A7F2-322B35773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5ABED1-DDE7-4D2B-B565-385C38C27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6" r="9073" b="86232"/>
          <a:stretch/>
        </p:blipFill>
        <p:spPr bwMode="auto">
          <a:xfrm>
            <a:off x="3366656" y="1352630"/>
            <a:ext cx="5516362" cy="33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18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51D5-5E9B-43CA-B8EC-491FA3D6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Comfortaa" pitchFamily="2" charset="0"/>
              </a:rPr>
              <a:t>Как работает </a:t>
            </a:r>
            <a:r>
              <a:rPr lang="en-US" sz="2000" dirty="0">
                <a:latin typeface="Comfortaa" pitchFamily="2" charset="0"/>
              </a:rPr>
              <a:t>Event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D51-4CF5-4B58-98CD-02D8119F9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873125"/>
            <a:ext cx="5331010" cy="33972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 err="1">
                <a:solidFill>
                  <a:srgbClr val="008D9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http</a:t>
            </a:r>
            <a:r>
              <a:rPr lang="en-US" sz="1050" b="0" dirty="0" err="1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7D784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get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http://localhost:8080/</a:t>
            </a:r>
            <a:r>
              <a:rPr lang="en-US" sz="1050" b="0" dirty="0" err="1">
                <a:solidFill>
                  <a:srgbClr val="0088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api</a:t>
            </a:r>
            <a:r>
              <a:rPr lang="en-US" sz="1050" b="0" dirty="0">
                <a:solidFill>
                  <a:srgbClr val="0088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/equipment/v1/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',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=&gt; 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{</a:t>
            </a:r>
            <a:endParaRPr lang="ru-RU" sz="1050" dirty="0">
              <a:solidFill>
                <a:srgbClr val="00000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   </a:t>
            </a:r>
            <a:r>
              <a:rPr lang="en-US" sz="1050" b="0" dirty="0">
                <a:solidFill>
                  <a:srgbClr val="008D9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862F9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880088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862F9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Bye bye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C8450-ABD6-4FBC-A7F2-322B35773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858C6CC-6B96-4ABA-BC9F-E6423D2DF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571" r="49801" b="70503"/>
          <a:stretch/>
        </p:blipFill>
        <p:spPr bwMode="auto">
          <a:xfrm>
            <a:off x="2528038" y="1382131"/>
            <a:ext cx="6615962" cy="288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442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51D5-5E9B-43CA-B8EC-491FA3D6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Comfortaa" pitchFamily="2" charset="0"/>
              </a:rPr>
              <a:t>Как работает </a:t>
            </a:r>
            <a:r>
              <a:rPr lang="en-US" sz="2000" dirty="0">
                <a:latin typeface="Comfortaa" pitchFamily="2" charset="0"/>
              </a:rPr>
              <a:t>Event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D51-4CF5-4B58-98CD-02D8119F9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873125"/>
            <a:ext cx="5331010" cy="33972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 err="1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http://localhost:8080/</a:t>
            </a:r>
            <a:r>
              <a:rPr lang="en-US" sz="1050" b="0" dirty="0" err="1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/equipment/v1/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880088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Bye bye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C8450-ABD6-4FBC-A7F2-322B35773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966CAC1-7AF5-4242-BC89-AE457CE0F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6" t="15934" b="70024"/>
          <a:stretch/>
        </p:blipFill>
        <p:spPr bwMode="auto">
          <a:xfrm>
            <a:off x="2314813" y="1430326"/>
            <a:ext cx="6468823" cy="320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59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51D5-5E9B-43CA-B8EC-491FA3D6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Comfortaa" pitchFamily="2" charset="0"/>
              </a:rPr>
              <a:t>Как работает </a:t>
            </a:r>
            <a:r>
              <a:rPr lang="en-US" sz="2000" dirty="0">
                <a:latin typeface="Comfortaa" pitchFamily="2" charset="0"/>
              </a:rPr>
              <a:t>Event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D51-4CF5-4B58-98CD-02D8119F9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873125"/>
            <a:ext cx="5331010" cy="33972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 err="1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http://localhost:8080/</a:t>
            </a:r>
            <a:r>
              <a:rPr lang="en-US" sz="1050" b="0" dirty="0" err="1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/equipment/v1/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880088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Bye bye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C8450-ABD6-4FBC-A7F2-322B35773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B04485-3DF0-4B61-AE6E-3D4E2CBFC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3" t="36229" r="38955" b="48956"/>
          <a:stretch/>
        </p:blipFill>
        <p:spPr bwMode="auto">
          <a:xfrm>
            <a:off x="2514169" y="1398147"/>
            <a:ext cx="6269467" cy="339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17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51D5-5E9B-43CA-B8EC-491FA3D6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Comfortaa" pitchFamily="2" charset="0"/>
              </a:rPr>
              <a:t>Как работает </a:t>
            </a:r>
            <a:r>
              <a:rPr lang="en-US" sz="2000" dirty="0">
                <a:latin typeface="Comfortaa" pitchFamily="2" charset="0"/>
              </a:rPr>
              <a:t>Event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D51-4CF5-4B58-98CD-02D8119F9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873125"/>
            <a:ext cx="5331010" cy="33972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 err="1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http://localhost:8080/</a:t>
            </a:r>
            <a:r>
              <a:rPr lang="en-US" sz="1050" b="0" dirty="0" err="1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/equipment/v1/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880088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Bye bye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C8450-ABD6-4FBC-A7F2-322B35773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0CA23D6-F708-47ED-A1B7-C0ED1F23E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4" t="52230" r="49975" b="33425"/>
          <a:stretch/>
        </p:blipFill>
        <p:spPr bwMode="auto">
          <a:xfrm>
            <a:off x="3320239" y="1287079"/>
            <a:ext cx="4742269" cy="33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034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51D5-5E9B-43CA-B8EC-491FA3D6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Comfortaa" pitchFamily="2" charset="0"/>
              </a:rPr>
              <a:t>Как работает </a:t>
            </a:r>
            <a:r>
              <a:rPr lang="en-US" sz="2000" dirty="0">
                <a:latin typeface="Comfortaa" pitchFamily="2" charset="0"/>
              </a:rPr>
              <a:t>Event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D51-4CF5-4B58-98CD-02D8119F9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873125"/>
            <a:ext cx="5331010" cy="33972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 err="1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http://localhost:8080/</a:t>
            </a:r>
            <a:r>
              <a:rPr lang="en-US" sz="1050" b="0" dirty="0" err="1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/equipment/v1/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880088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Bye bye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C8450-ABD6-4FBC-A7F2-322B35773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28A0F4-ECFA-4033-B57D-BA7A454B7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68291" r="46503" b="16975"/>
          <a:stretch/>
        </p:blipFill>
        <p:spPr bwMode="auto">
          <a:xfrm>
            <a:off x="3025869" y="1325933"/>
            <a:ext cx="5331010" cy="35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20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51D5-5E9B-43CA-B8EC-491FA3D6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latin typeface="Comfortaa" pitchFamily="2" charset="0"/>
              </a:rPr>
              <a:t>Как работает </a:t>
            </a:r>
            <a:r>
              <a:rPr lang="en-US" sz="2000" dirty="0">
                <a:latin typeface="Comfortaa" pitchFamily="2" charset="0"/>
              </a:rPr>
              <a:t>Event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8D51-4CF5-4B58-98CD-02D8119F9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873125"/>
            <a:ext cx="5331010" cy="33972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 err="1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sz="105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 err="1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http://localhost:8080/</a:t>
            </a:r>
            <a:r>
              <a:rPr lang="en-US" sz="1050" b="0" dirty="0" err="1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/equipment/v1/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ru-R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880088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1050" b="0" dirty="0">
                <a:solidFill>
                  <a:srgbClr val="862F9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50" b="0" dirty="0">
                <a:solidFill>
                  <a:srgbClr val="008D9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dirty="0">
                <a:solidFill>
                  <a:srgbClr val="7D7840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8800"/>
                </a:solidFill>
                <a:effectLst/>
                <a:latin typeface="Consolas" panose="020B0609020204030204" pitchFamily="49" charset="0"/>
              </a:rPr>
              <a:t>Bye bye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5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C8450-ABD6-4FBC-A7F2-322B35773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F957916-38DC-40F6-9399-04B2A89FA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t="85926" r="46585"/>
          <a:stretch/>
        </p:blipFill>
        <p:spPr bwMode="auto">
          <a:xfrm>
            <a:off x="3163184" y="1295400"/>
            <a:ext cx="5396587" cy="33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83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376E-6316-4DC3-8025-9992A2D03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ru-RU" sz="2700" dirty="0">
                <a:latin typeface="Comfortaa" pitchFamily="2" charset="0"/>
              </a:rPr>
              <a:t>Дисклеймер</a:t>
            </a:r>
            <a:endParaRPr lang="en-US" sz="1400" dirty="0">
              <a:latin typeface="Comforta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EC3BC-3F94-479B-88B8-197C97996D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4656245" cy="33972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" dirty="0">
                <a:latin typeface="Comfortaa" pitchFamily="2" charset="0"/>
              </a:rPr>
              <a:t>Я </a:t>
            </a:r>
            <a:r>
              <a:rPr lang="ru-RU" sz="1400" dirty="0">
                <a:solidFill>
                  <a:srgbClr val="FF0000"/>
                </a:solidFill>
                <a:latin typeface="Comfortaa" pitchFamily="2" charset="0"/>
              </a:rPr>
              <a:t>не фанат и не хейтер </a:t>
            </a:r>
            <a:r>
              <a:rPr lang="en-US" sz="1400" dirty="0">
                <a:latin typeface="Comfortaa" pitchFamily="2" charset="0"/>
              </a:rPr>
              <a:t>JavaScript </a:t>
            </a:r>
            <a:r>
              <a:rPr lang="ru-RU" sz="1400" dirty="0">
                <a:latin typeface="Comfortaa" pitchFamily="2" charset="0"/>
              </a:rPr>
              <a:t>и </a:t>
            </a:r>
            <a:r>
              <a:rPr lang="en-US" sz="1400" dirty="0">
                <a:latin typeface="Comfortaa" pitchFamily="2" charset="0"/>
              </a:rPr>
              <a:t>NodeJS. </a:t>
            </a:r>
            <a:r>
              <a:rPr lang="ru-RU" sz="1400" dirty="0">
                <a:latin typeface="Comfortaa" pitchFamily="2" charset="0"/>
              </a:rPr>
              <a:t>Мне как </a:t>
            </a:r>
            <a:r>
              <a:rPr lang="en-US" sz="1400" dirty="0">
                <a:latin typeface="Comfortaa" pitchFamily="2" charset="0"/>
              </a:rPr>
              <a:t>Java </a:t>
            </a:r>
            <a:r>
              <a:rPr lang="ru-RU" sz="1400" dirty="0">
                <a:latin typeface="Comfortaa" pitchFamily="2" charset="0"/>
              </a:rPr>
              <a:t>разработчику показалась интересной концепция платформы </a:t>
            </a:r>
            <a:r>
              <a:rPr lang="en-US" sz="1400" dirty="0">
                <a:latin typeface="Comfortaa" pitchFamily="2" charset="0"/>
              </a:rPr>
              <a:t>NodeJS.</a:t>
            </a:r>
          </a:p>
          <a:p>
            <a:pPr>
              <a:lnSpc>
                <a:spcPct val="100000"/>
              </a:lnSpc>
            </a:pPr>
            <a:endParaRPr lang="ru-RU" sz="14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r>
              <a:rPr lang="ru-RU" sz="1400" dirty="0">
                <a:latin typeface="Comfortaa" pitchFamily="2" charset="0"/>
              </a:rPr>
              <a:t>Тем, кто хоть минимально знаком с </a:t>
            </a:r>
            <a:r>
              <a:rPr lang="en-US" sz="1400" dirty="0">
                <a:latin typeface="Comfortaa" pitchFamily="2" charset="0"/>
              </a:rPr>
              <a:t>NodeJS </a:t>
            </a:r>
            <a:r>
              <a:rPr lang="ru-RU" sz="1400" dirty="0">
                <a:latin typeface="Comfortaa" pitchFamily="2" charset="0"/>
              </a:rPr>
              <a:t>или </a:t>
            </a:r>
            <a:r>
              <a:rPr lang="en-US" sz="1400" dirty="0">
                <a:latin typeface="Comfortaa" pitchFamily="2" charset="0"/>
              </a:rPr>
              <a:t>Spring </a:t>
            </a:r>
            <a:r>
              <a:rPr lang="en-US" sz="1400" dirty="0" err="1">
                <a:latin typeface="Comfortaa" pitchFamily="2" charset="0"/>
              </a:rPr>
              <a:t>WebFlux</a:t>
            </a:r>
            <a:r>
              <a:rPr lang="ru-RU" sz="1400" dirty="0">
                <a:latin typeface="Comfortaa" pitchFamily="2" charset="0"/>
              </a:rPr>
              <a:t>, мои заявления будут очевидными.</a:t>
            </a:r>
          </a:p>
          <a:p>
            <a:pPr>
              <a:lnSpc>
                <a:spcPct val="100000"/>
              </a:lnSpc>
            </a:pPr>
            <a:endParaRPr lang="ru-RU" sz="14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r>
              <a:rPr lang="ru-RU" sz="1400" dirty="0">
                <a:latin typeface="Comfortaa" pitchFamily="2" charset="0"/>
              </a:rPr>
              <a:t>Да, я знаю что формат и подача моего материала – это манипуляция фактами ради вызова заинтересованности.</a:t>
            </a:r>
          </a:p>
          <a:p>
            <a:pPr>
              <a:lnSpc>
                <a:spcPct val="100000"/>
              </a:lnSpc>
            </a:pPr>
            <a:endParaRPr lang="ru-RU" sz="1400" dirty="0">
              <a:latin typeface="Comforta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omfortaa" pitchFamily="2" charset="0"/>
            </a:endParaRPr>
          </a:p>
        </p:txBody>
      </p:sp>
      <p:pic>
        <p:nvPicPr>
          <p:cNvPr id="1026" name="Picture 2" descr="Create meme &amp;quot;picture Anakin you underestimate my power, anakin you  underestimate my power, Anakin Skywalker evil&amp;quot; - Pictures - Meme-arsenal.com">
            <a:extLst>
              <a:ext uri="{FF2B5EF4-FFF2-40B4-BE49-F238E27FC236}">
                <a16:creationId xmlns:a16="http://schemas.microsoft.com/office/drawing/2014/main" id="{1771FADA-1C6F-4A89-9D33-FAF33DBE0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4" r="5802" b="-2"/>
          <a:stretch/>
        </p:blipFill>
        <p:spPr bwMode="auto">
          <a:xfrm>
            <a:off x="5334000" y="9"/>
            <a:ext cx="3810000" cy="482662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E0568-4201-404D-BB76-FF266F77D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35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DE66-C674-482B-9EDC-C5801B9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Как работает </a:t>
            </a:r>
            <a:r>
              <a:rPr lang="en-US" sz="2400" dirty="0">
                <a:latin typeface="Comfortaa" pitchFamily="2" charset="0"/>
              </a:rPr>
              <a:t>non-blocking IO: OSI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0B3A8-3AAF-45F5-B45D-DB21CC2A4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5E6C2-165D-4C9A-8C21-34F898CA1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92" y="777306"/>
            <a:ext cx="5294321" cy="3802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D0F42-09BE-4D7D-97A3-A82F54FF7F9C}"/>
              </a:ext>
            </a:extLst>
          </p:cNvPr>
          <p:cNvSpPr txBox="1"/>
          <p:nvPr/>
        </p:nvSpPr>
        <p:spPr>
          <a:xfrm>
            <a:off x="357187" y="862613"/>
            <a:ext cx="307021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Comfortaa" pitchFamily="2" charset="0"/>
              </a:rPr>
              <a:t>Примитив операционной системы уровня </a:t>
            </a:r>
            <a:r>
              <a:rPr lang="en-US" sz="1200" dirty="0">
                <a:latin typeface="Comfortaa" pitchFamily="2" charset="0"/>
              </a:rPr>
              <a:t>Session</a:t>
            </a:r>
            <a:r>
              <a:rPr lang="ru-RU" sz="1200" dirty="0">
                <a:latin typeface="Comfortaa" pitchFamily="2" charset="0"/>
              </a:rPr>
              <a:t> – </a:t>
            </a:r>
            <a:r>
              <a:rPr lang="en-US" sz="1200" dirty="0">
                <a:latin typeface="Comfortaa" pitchFamily="2" charset="0"/>
              </a:rPr>
              <a:t>Socket</a:t>
            </a:r>
            <a:r>
              <a:rPr lang="ru-RU" sz="1200" dirty="0">
                <a:latin typeface="Comfortaa" pitchFamily="2" charset="0"/>
              </a:rPr>
              <a:t>. </a:t>
            </a:r>
            <a:endParaRPr lang="en-US" sz="1200" dirty="0">
              <a:latin typeface="Comfortaa" pitchFamily="2" charset="0"/>
            </a:endParaRPr>
          </a:p>
          <a:p>
            <a:endParaRPr lang="ru-RU" sz="1200" dirty="0">
              <a:latin typeface="Comfortaa" pitchFamily="2" charset="0"/>
            </a:endParaRPr>
          </a:p>
          <a:p>
            <a:endParaRPr lang="ru-RU" sz="1200" dirty="0">
              <a:latin typeface="Comfortaa" pitchFamily="2" charset="0"/>
            </a:endParaRPr>
          </a:p>
          <a:p>
            <a:r>
              <a:rPr lang="ru-RU" sz="1200" dirty="0">
                <a:latin typeface="Comfortaa" pitchFamily="2" charset="0"/>
              </a:rPr>
              <a:t>Системные вызовы </a:t>
            </a:r>
            <a:r>
              <a:rPr lang="en-US" sz="1200" dirty="0">
                <a:latin typeface="Comfortaa" pitchFamily="2" charset="0"/>
              </a:rPr>
              <a:t>Linux:</a:t>
            </a:r>
            <a:endParaRPr lang="ru-RU" sz="1200" dirty="0">
              <a:latin typeface="Comforta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mfortaa" pitchFamily="2" charset="0"/>
                <a:hlinkClick r:id="rId3"/>
              </a:rPr>
              <a:t>send(2)</a:t>
            </a:r>
            <a:r>
              <a:rPr lang="en-US" sz="1200" dirty="0">
                <a:latin typeface="Comfortaa" pitchFamily="2" charset="0"/>
              </a:rPr>
              <a:t> – </a:t>
            </a:r>
            <a:r>
              <a:rPr lang="ru-RU" sz="1200" dirty="0">
                <a:latin typeface="Comfortaa" pitchFamily="2" charset="0"/>
              </a:rPr>
              <a:t>для отправки данных в</a:t>
            </a:r>
            <a:r>
              <a:rPr lang="en-US" sz="1200" dirty="0">
                <a:latin typeface="Comfortaa" pitchFamily="2" charset="0"/>
              </a:rPr>
              <a:t> Socket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Comfortaa" pitchFamily="2" charset="0"/>
                <a:hlinkClick r:id="rId4"/>
              </a:rPr>
              <a:t>recv</a:t>
            </a:r>
            <a:r>
              <a:rPr lang="en-US" sz="1200" dirty="0">
                <a:latin typeface="Comfortaa" pitchFamily="2" charset="0"/>
                <a:hlinkClick r:id="rId4"/>
              </a:rPr>
              <a:t>(2)</a:t>
            </a:r>
            <a:r>
              <a:rPr lang="en-US" sz="1200" dirty="0">
                <a:latin typeface="Comfortaa" pitchFamily="2" charset="0"/>
              </a:rPr>
              <a:t> – </a:t>
            </a:r>
            <a:r>
              <a:rPr lang="ru-RU" sz="1200" dirty="0">
                <a:latin typeface="Comfortaa" pitchFamily="2" charset="0"/>
              </a:rPr>
              <a:t>для чтения данных из </a:t>
            </a:r>
            <a:r>
              <a:rPr lang="en-US" sz="1200" dirty="0">
                <a:latin typeface="Comfortaa" pitchFamily="2" charset="0"/>
              </a:rPr>
              <a:t>Socket</a:t>
            </a:r>
            <a:endParaRPr lang="ru-RU" sz="1200" dirty="0">
              <a:latin typeface="Comfortaa" pitchFamily="2" charset="0"/>
            </a:endParaRPr>
          </a:p>
          <a:p>
            <a:endParaRPr lang="ru-RU" sz="1200" dirty="0">
              <a:latin typeface="Comfortaa" pitchFamily="2" charset="0"/>
            </a:endParaRPr>
          </a:p>
          <a:p>
            <a:r>
              <a:rPr lang="en-US" sz="1200" dirty="0" err="1">
                <a:latin typeface="Comfortaa" pitchFamily="2" charset="0"/>
              </a:rPr>
              <a:t>recv</a:t>
            </a:r>
            <a:r>
              <a:rPr lang="en-US" sz="1200" dirty="0">
                <a:latin typeface="Comfortaa" pitchFamily="2" charset="0"/>
              </a:rPr>
              <a:t>(2) </a:t>
            </a:r>
            <a:r>
              <a:rPr lang="ru-RU" sz="1200" dirty="0">
                <a:latin typeface="Comfortaa" pitchFamily="2" charset="0"/>
              </a:rPr>
              <a:t>имеет два режима работы: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Блокирует поток до появления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omfortaa" pitchFamily="2" charset="0"/>
              </a:rPr>
              <a:t>Возвращает -1 и устанавливает </a:t>
            </a:r>
            <a:r>
              <a:rPr lang="en-US" sz="1200" dirty="0">
                <a:latin typeface="Comfortaa" pitchFamily="2" charset="0"/>
              </a:rPr>
              <a:t>`EAGAIN` </a:t>
            </a:r>
            <a:r>
              <a:rPr lang="ru-RU" sz="1200" dirty="0">
                <a:latin typeface="Comfortaa" pitchFamily="2" charset="0"/>
              </a:rPr>
              <a:t>флаг</a:t>
            </a:r>
            <a:endParaRPr lang="en-US" sz="1200" dirty="0">
              <a:latin typeface="Comfortaa" pitchFamily="2" charset="0"/>
            </a:endParaRPr>
          </a:p>
          <a:p>
            <a:endParaRPr lang="en-US" sz="1200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707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DE66-C674-482B-9EDC-C5801B9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Как работает </a:t>
            </a:r>
            <a:r>
              <a:rPr lang="en-US" sz="2400" dirty="0">
                <a:latin typeface="Comfortaa" pitchFamily="2" charset="0"/>
              </a:rPr>
              <a:t>non-blocking IO: </a:t>
            </a:r>
            <a:r>
              <a:rPr lang="en-US" sz="2400" dirty="0" err="1">
                <a:latin typeface="Comfortaa" pitchFamily="2" charset="0"/>
              </a:rPr>
              <a:t>epoll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0B3A8-3AAF-45F5-B45D-DB21CC2A4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D0F42-09BE-4D7D-97A3-A82F54FF7F9C}"/>
              </a:ext>
            </a:extLst>
          </p:cNvPr>
          <p:cNvSpPr txBox="1"/>
          <p:nvPr/>
        </p:nvSpPr>
        <p:spPr>
          <a:xfrm>
            <a:off x="357186" y="862613"/>
            <a:ext cx="8426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mfortaa" pitchFamily="2" charset="0"/>
                <a:hlinkClick r:id="rId2"/>
              </a:rPr>
              <a:t>epoll</a:t>
            </a:r>
            <a:r>
              <a:rPr lang="en-US" sz="1200" dirty="0">
                <a:latin typeface="Comfortaa" pitchFamily="2" charset="0"/>
                <a:hlinkClick r:id="rId2"/>
              </a:rPr>
              <a:t>(7)</a:t>
            </a:r>
            <a:r>
              <a:rPr lang="en-US" sz="1200" dirty="0">
                <a:latin typeface="Comfortaa" pitchFamily="2" charset="0"/>
              </a:rPr>
              <a:t> –</a:t>
            </a:r>
            <a:r>
              <a:rPr lang="ru-RU" sz="1200" dirty="0">
                <a:latin typeface="Comfortaa" pitchFamily="2" charset="0"/>
              </a:rPr>
              <a:t> системный вызов </a:t>
            </a:r>
            <a:r>
              <a:rPr lang="en-US" sz="1200" dirty="0">
                <a:latin typeface="Comfortaa" pitchFamily="2" charset="0"/>
              </a:rPr>
              <a:t>Linux. </a:t>
            </a:r>
            <a:r>
              <a:rPr lang="ru-RU" sz="1200" dirty="0">
                <a:latin typeface="Comfortaa" pitchFamily="2" charset="0"/>
              </a:rPr>
              <a:t>Возвращает список </a:t>
            </a:r>
            <a:r>
              <a:rPr lang="en-US" sz="1200" dirty="0">
                <a:latin typeface="Comfortaa" pitchFamily="2" charset="0"/>
              </a:rPr>
              <a:t>Socket’</a:t>
            </a:r>
            <a:r>
              <a:rPr lang="ru-RU" sz="1200" dirty="0">
                <a:latin typeface="Comfortaa" pitchFamily="2" charset="0"/>
              </a:rPr>
              <a:t>ов, готовых для чтения за </a:t>
            </a:r>
            <a:r>
              <a:rPr lang="en-US" sz="1200" dirty="0">
                <a:latin typeface="Comfortaa" pitchFamily="2" charset="0"/>
              </a:rPr>
              <a:t>O(1)</a:t>
            </a:r>
          </a:p>
          <a:p>
            <a:endParaRPr lang="en-US" sz="1200" dirty="0">
              <a:latin typeface="Comfortaa" pitchFamily="2" charset="0"/>
            </a:endParaRPr>
          </a:p>
          <a:p>
            <a:r>
              <a:rPr lang="ru-RU" sz="1200" dirty="0">
                <a:latin typeface="Comfortaa" pitchFamily="2" charset="0"/>
              </a:rPr>
              <a:t>С помощью </a:t>
            </a:r>
            <a:r>
              <a:rPr lang="en-US" sz="1200" dirty="0" err="1">
                <a:latin typeface="Comfortaa" pitchFamily="2" charset="0"/>
              </a:rPr>
              <a:t>epoll</a:t>
            </a:r>
            <a:r>
              <a:rPr lang="en-US" sz="1200" dirty="0">
                <a:latin typeface="Comfortaa" pitchFamily="2" charset="0"/>
              </a:rPr>
              <a:t>(7) </a:t>
            </a:r>
            <a:r>
              <a:rPr lang="en-US" sz="1200" dirty="0" err="1">
                <a:latin typeface="Comfortaa" pitchFamily="2" charset="0"/>
              </a:rPr>
              <a:t>NodeJs</a:t>
            </a:r>
            <a:r>
              <a:rPr lang="en-US" sz="1200" dirty="0">
                <a:latin typeface="Comfortaa" pitchFamily="2" charset="0"/>
              </a:rPr>
              <a:t> Even Loop </a:t>
            </a:r>
            <a:r>
              <a:rPr lang="ru-RU" sz="1200" dirty="0">
                <a:latin typeface="Comfortaa" pitchFamily="2" charset="0"/>
              </a:rPr>
              <a:t>может помечать</a:t>
            </a:r>
            <a:r>
              <a:rPr lang="en-US" sz="1200" dirty="0">
                <a:latin typeface="Comfortaa" pitchFamily="2" charset="0"/>
              </a:rPr>
              <a:t> HTTP </a:t>
            </a:r>
            <a:r>
              <a:rPr lang="ru-RU" sz="1200" dirty="0">
                <a:latin typeface="Comfortaa" pitchFamily="2" charset="0"/>
              </a:rPr>
              <a:t>колбэки как готовые к</a:t>
            </a:r>
          </a:p>
          <a:p>
            <a:r>
              <a:rPr lang="ru-RU" sz="1200" dirty="0">
                <a:latin typeface="Comfortaa" pitchFamily="2" charset="0"/>
              </a:rPr>
              <a:t>работе</a:t>
            </a:r>
            <a:endParaRPr lang="en-US" sz="1200" dirty="0">
              <a:latin typeface="Comforta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8C4F9-24AF-428D-9B4A-FC7D75876D64}"/>
              </a:ext>
            </a:extLst>
          </p:cNvPr>
          <p:cNvSpPr txBox="1"/>
          <p:nvPr/>
        </p:nvSpPr>
        <p:spPr>
          <a:xfrm>
            <a:off x="357187" y="1917926"/>
            <a:ext cx="46310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Comfortaa" pitchFamily="2" charset="0"/>
                <a:hlinkClick r:id="rId3"/>
              </a:rPr>
              <a:t>Основные шаги </a:t>
            </a:r>
            <a:r>
              <a:rPr lang="en-US" sz="1200" dirty="0">
                <a:latin typeface="Comfortaa" pitchFamily="2" charset="0"/>
                <a:hlinkClick r:id="rId3"/>
              </a:rPr>
              <a:t>Event Loop</a:t>
            </a:r>
            <a:r>
              <a:rPr lang="en-US" sz="1200" dirty="0">
                <a:latin typeface="Comfortaa" pitchFamily="2" charset="0"/>
              </a:rPr>
              <a:t>:</a:t>
            </a:r>
          </a:p>
          <a:p>
            <a:endParaRPr lang="en-US" sz="1200" dirty="0">
              <a:latin typeface="Comfortaa" pitchFamily="2" charset="0"/>
            </a:endParaRPr>
          </a:p>
          <a:p>
            <a:pPr marL="228600" indent="-228600">
              <a:buAutoNum type="arabicPeriod"/>
            </a:pPr>
            <a:r>
              <a:rPr lang="ru-RU" sz="1200" dirty="0">
                <a:latin typeface="Comfortaa" pitchFamily="2" charset="0"/>
              </a:rPr>
              <a:t>Выполняет задачи из стека вызова (</a:t>
            </a:r>
            <a:r>
              <a:rPr lang="en-US" sz="1200" dirty="0">
                <a:latin typeface="Comfortaa" pitchFamily="2" charset="0"/>
              </a:rPr>
              <a:t>Call Stack</a:t>
            </a:r>
            <a:r>
              <a:rPr lang="ru-RU" sz="1200" dirty="0">
                <a:latin typeface="Comfortaa" pitchFamily="2" charset="0"/>
              </a:rPr>
              <a:t>)</a:t>
            </a:r>
            <a:endParaRPr lang="en-US" sz="1200" dirty="0">
              <a:latin typeface="Comfortaa" pitchFamily="2" charset="0"/>
            </a:endParaRPr>
          </a:p>
          <a:p>
            <a:pPr marL="228600" indent="-228600">
              <a:buAutoNum type="arabicPeriod"/>
            </a:pPr>
            <a:r>
              <a:rPr lang="ru-RU" sz="1200" dirty="0">
                <a:latin typeface="Comfortaa" pitchFamily="2" charset="0"/>
              </a:rPr>
              <a:t>Опрашивает готовые к чтению </a:t>
            </a:r>
            <a:r>
              <a:rPr lang="en-US" sz="1200" dirty="0">
                <a:latin typeface="Comfortaa" pitchFamily="2" charset="0"/>
              </a:rPr>
              <a:t>Socket’</a:t>
            </a:r>
            <a:r>
              <a:rPr lang="ru-RU" sz="1200" dirty="0">
                <a:latin typeface="Comfortaa" pitchFamily="2" charset="0"/>
              </a:rPr>
              <a:t>ы</a:t>
            </a:r>
          </a:p>
          <a:p>
            <a:pPr marL="228600" indent="-228600">
              <a:buAutoNum type="arabicPeriod"/>
            </a:pPr>
            <a:r>
              <a:rPr lang="ru-RU" sz="1200" dirty="0">
                <a:latin typeface="Comfortaa" pitchFamily="2" charset="0"/>
              </a:rPr>
              <a:t>Помечает колбэки </a:t>
            </a:r>
            <a:r>
              <a:rPr lang="en-US" sz="1200" dirty="0">
                <a:latin typeface="Comfortaa" pitchFamily="2" charset="0"/>
              </a:rPr>
              <a:t>Socket’</a:t>
            </a:r>
            <a:r>
              <a:rPr lang="ru-RU" sz="1200" dirty="0">
                <a:latin typeface="Comfortaa" pitchFamily="2" charset="0"/>
              </a:rPr>
              <a:t>ов как готовые для исполнения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omfortaa" pitchFamily="2" charset="0"/>
              </a:rPr>
              <a:t>&lt; </a:t>
            </a:r>
            <a:r>
              <a:rPr lang="ru-RU" sz="1200" dirty="0">
                <a:latin typeface="Comfortaa" pitchFamily="2" charset="0"/>
              </a:rPr>
              <a:t>проверяет таймеры и другие асинхронные примитивы библиотеки </a:t>
            </a:r>
            <a:r>
              <a:rPr lang="en-US" sz="1200" dirty="0" err="1">
                <a:latin typeface="Comfortaa" pitchFamily="2" charset="0"/>
              </a:rPr>
              <a:t>libuv</a:t>
            </a:r>
            <a:r>
              <a:rPr lang="en-US" sz="1200" dirty="0">
                <a:latin typeface="Comfortaa" pitchFamily="2" charset="0"/>
              </a:rPr>
              <a:t> &gt;</a:t>
            </a:r>
            <a:endParaRPr lang="ru-RU" sz="1200" dirty="0">
              <a:latin typeface="Comfortaa" pitchFamily="2" charset="0"/>
            </a:endParaRPr>
          </a:p>
          <a:p>
            <a:pPr marL="228600" indent="-228600">
              <a:buAutoNum type="arabicPeriod"/>
            </a:pPr>
            <a:r>
              <a:rPr lang="ru-RU" sz="1200" dirty="0">
                <a:latin typeface="Comfortaa" pitchFamily="2" charset="0"/>
              </a:rPr>
              <a:t>Выполняет готовые задачи из очереди задач (</a:t>
            </a:r>
            <a:r>
              <a:rPr lang="en-US" sz="1200" dirty="0">
                <a:latin typeface="Comfortaa" pitchFamily="2" charset="0"/>
              </a:rPr>
              <a:t>Task Queue</a:t>
            </a:r>
            <a:r>
              <a:rPr lang="ru-RU" sz="1200" dirty="0">
                <a:latin typeface="Comfortaa" pitchFamily="2" charset="0"/>
              </a:rPr>
              <a:t>)</a:t>
            </a:r>
          </a:p>
          <a:p>
            <a:pPr marL="228600" indent="-228600">
              <a:buAutoNum type="arabicPeriod"/>
            </a:pPr>
            <a:endParaRPr lang="ru-RU" sz="1200" dirty="0">
              <a:latin typeface="Comforta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55785-AAA0-4342-A58A-266123FD7560}"/>
              </a:ext>
            </a:extLst>
          </p:cNvPr>
          <p:cNvSpPr txBox="1"/>
          <p:nvPr/>
        </p:nvSpPr>
        <p:spPr>
          <a:xfrm>
            <a:off x="357186" y="4361222"/>
            <a:ext cx="6390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Таким образом достигается </a:t>
            </a:r>
            <a:r>
              <a:rPr lang="ru-RU" sz="1400" u="sng" dirty="0">
                <a:latin typeface="Comfortaa" pitchFamily="2" charset="0"/>
              </a:rPr>
              <a:t>однопоточная асинхронность</a:t>
            </a:r>
            <a:r>
              <a:rPr lang="ru-RU" sz="1400" dirty="0">
                <a:latin typeface="Comfortaa" pitchFamily="2" charset="0"/>
              </a:rPr>
              <a:t>.</a:t>
            </a:r>
            <a:endParaRPr lang="en-US" sz="1400" dirty="0">
              <a:latin typeface="Comforta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94DD86-BAED-4D48-A8F0-0B1378A07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210" y="1598288"/>
            <a:ext cx="4155790" cy="23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38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F596-3616-47F5-BEFD-4CCDD3D1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Поцелуйчик 2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F4554-9046-43A3-9062-AC393D8F6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8" descr="Kiss Flying GIF - Kiss Flying GIFs">
            <a:extLst>
              <a:ext uri="{FF2B5EF4-FFF2-40B4-BE49-F238E27FC236}">
                <a16:creationId xmlns:a16="http://schemas.microsoft.com/office/drawing/2014/main" id="{42807773-606C-4E6D-88F3-5586FAD4A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47" y="925894"/>
            <a:ext cx="4269105" cy="365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ower&#10;&#10;Description automatically generated">
            <a:extLst>
              <a:ext uri="{FF2B5EF4-FFF2-40B4-BE49-F238E27FC236}">
                <a16:creationId xmlns:a16="http://schemas.microsoft.com/office/drawing/2014/main" id="{A87B3B92-AF55-4133-A5ED-E7EDAE2BB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31" y="3445255"/>
            <a:ext cx="1493806" cy="16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3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80E5-811D-49D6-9CB1-3B8E5EC1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A5415-CE01-4A93-ADF5-15D6E27E4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FE4F6-A679-4440-A099-615F975694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1587820"/>
            <a:ext cx="8426449" cy="339725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3200" dirty="0">
                <a:latin typeface="Comfortaa" pitchFamily="2" charset="0"/>
              </a:rPr>
              <a:t>Глава 2. Как так то</a:t>
            </a:r>
            <a:r>
              <a:rPr lang="en-US" sz="3200" dirty="0">
                <a:latin typeface="Comfortaa" pitchFamily="2" charset="0"/>
              </a:rPr>
              <a:t>?</a:t>
            </a:r>
            <a:endParaRPr lang="ru-RU" sz="3200" dirty="0">
              <a:latin typeface="Comfortaa" pitchFamily="2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3200" dirty="0">
                <a:latin typeface="Comfortaa" pitchFamily="2" charset="0"/>
              </a:rPr>
              <a:t>Часть </a:t>
            </a:r>
            <a:r>
              <a:rPr lang="en-US" sz="3200" dirty="0">
                <a:latin typeface="Comfortaa" pitchFamily="2" charset="0"/>
              </a:rPr>
              <a:t>3</a:t>
            </a:r>
            <a:r>
              <a:rPr lang="ru-RU" sz="3200" dirty="0">
                <a:latin typeface="Comfortaa" pitchFamily="2" charset="0"/>
              </a:rPr>
              <a:t>. Как работает </a:t>
            </a:r>
            <a:r>
              <a:rPr lang="en-US" sz="3200" dirty="0">
                <a:latin typeface="Comfortaa" pitchFamily="2" charset="0"/>
              </a:rPr>
              <a:t>Tomcat</a:t>
            </a:r>
          </a:p>
        </p:txBody>
      </p:sp>
    </p:spTree>
    <p:extLst>
      <p:ext uri="{BB962C8B-B14F-4D97-AF65-F5344CB8AC3E}">
        <p14:creationId xmlns:p14="http://schemas.microsoft.com/office/powerpoint/2010/main" val="2846450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C421-88DE-46F9-AD8A-A99AAF12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Как работает</a:t>
            </a:r>
            <a:r>
              <a:rPr lang="en-US" sz="2400" dirty="0">
                <a:latin typeface="Comfortaa" pitchFamily="2" charset="0"/>
              </a:rPr>
              <a:t> Tomcat – </a:t>
            </a:r>
            <a:r>
              <a:rPr lang="ru-RU" sz="2400" dirty="0">
                <a:latin typeface="Comfortaa" pitchFamily="2" charset="0"/>
              </a:rPr>
              <a:t>слайд </a:t>
            </a:r>
            <a:r>
              <a:rPr lang="en-US" sz="2400" dirty="0">
                <a:latin typeface="Comfortaa" pitchFamily="2" charset="0"/>
              </a:rPr>
              <a:t>#0/4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9B233-F35A-4B88-BEA4-ECE88523CB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8426448" cy="339725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>
                <a:latin typeface="Comfortaa" pitchFamily="2" charset="0"/>
              </a:rPr>
              <a:t>Почему имменно </a:t>
            </a:r>
            <a:r>
              <a:rPr lang="en-US" sz="1400" dirty="0">
                <a:latin typeface="Comfortaa" pitchFamily="2" charset="0"/>
              </a:rPr>
              <a:t>Tomcat</a:t>
            </a:r>
            <a:r>
              <a:rPr lang="ru-RU" sz="1400" dirty="0">
                <a:latin typeface="Comfortaa" pitchFamily="2" charset="0"/>
              </a:rPr>
              <a:t>?</a:t>
            </a:r>
            <a:endParaRPr lang="en-US" sz="1400" dirty="0">
              <a:latin typeface="Comfortaa" pitchFamily="2" charset="0"/>
            </a:endParaRPr>
          </a:p>
          <a:p>
            <a:pPr marL="0" indent="0">
              <a:buNone/>
            </a:pPr>
            <a:endParaRPr lang="en-US" sz="14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Стандарт дефакто ( ИМХО!!! )</a:t>
            </a:r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Используется у меня на проекте</a:t>
            </a:r>
            <a:r>
              <a:rPr lang="en-US" sz="1400" dirty="0">
                <a:latin typeface="Comfortaa" pitchFamily="2" charset="0"/>
              </a:rPr>
              <a:t> (</a:t>
            </a:r>
            <a:r>
              <a:rPr lang="ru-RU" sz="1400" dirty="0">
                <a:latin typeface="Comfortaa" pitchFamily="2" charset="0"/>
              </a:rPr>
              <a:t>вероятнее всего и у вас</a:t>
            </a:r>
            <a:r>
              <a:rPr lang="en-US" sz="1400" dirty="0">
                <a:latin typeface="Comfortaa" pitchFamily="2" charset="0"/>
              </a:rPr>
              <a:t>)</a:t>
            </a:r>
          </a:p>
          <a:p>
            <a:endParaRPr lang="ru-RU" sz="14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Включен</a:t>
            </a:r>
            <a:r>
              <a:rPr lang="en-US" sz="1400" dirty="0">
                <a:latin typeface="Comfortaa" pitchFamily="2" charset="0"/>
              </a:rPr>
              <a:t> </a:t>
            </a:r>
            <a:r>
              <a:rPr lang="ru-RU" sz="1400" dirty="0">
                <a:latin typeface="Comfortaa" pitchFamily="2" charset="0"/>
              </a:rPr>
              <a:t>в</a:t>
            </a:r>
            <a:r>
              <a:rPr lang="en-US" sz="1400" dirty="0">
                <a:latin typeface="Comfortaa" pitchFamily="2" charset="0"/>
              </a:rPr>
              <a:t> </a:t>
            </a:r>
            <a:r>
              <a:rPr lang="en-US" sz="1400" dirty="0">
                <a:latin typeface="Comfortaa" pitchFamily="2" charset="0"/>
                <a:hlinkClick r:id="rId2"/>
              </a:rPr>
              <a:t>spring-boot-starter-web </a:t>
            </a:r>
            <a:r>
              <a:rPr lang="ru-RU" sz="1400" dirty="0">
                <a:latin typeface="Comfortaa" pitchFamily="2" charset="0"/>
                <a:hlinkClick r:id="rId2"/>
              </a:rPr>
              <a:t>по умолчанию</a:t>
            </a:r>
            <a:r>
              <a:rPr lang="en-US" sz="1400" dirty="0">
                <a:latin typeface="Comfortaa" pitchFamily="2" charset="0"/>
              </a:rPr>
              <a:t>.</a:t>
            </a:r>
            <a:endParaRPr lang="ru-RU" sz="1400" dirty="0">
              <a:latin typeface="Comfortaa" pitchFamily="2" charset="0"/>
            </a:endParaRPr>
          </a:p>
          <a:p>
            <a:pPr marL="0" indent="0">
              <a:buNone/>
            </a:pPr>
            <a:endParaRPr lang="en-US" sz="1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AB771-799A-466F-A307-BA80FC9FC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15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CD06-0AD6-45A9-AEEB-099DE8D8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Как работает</a:t>
            </a:r>
            <a:r>
              <a:rPr lang="en-US" sz="2400" dirty="0">
                <a:latin typeface="Comfortaa" pitchFamily="2" charset="0"/>
              </a:rPr>
              <a:t> Tomcat – </a:t>
            </a:r>
            <a:r>
              <a:rPr lang="ru-RU" sz="2400" dirty="0">
                <a:latin typeface="Comfortaa" pitchFamily="2" charset="0"/>
              </a:rPr>
              <a:t>слайд </a:t>
            </a:r>
            <a:r>
              <a:rPr lang="en-US" sz="2400" dirty="0">
                <a:latin typeface="Comfortaa" pitchFamily="2" charset="0"/>
              </a:rPr>
              <a:t>#</a:t>
            </a:r>
            <a:r>
              <a:rPr lang="ru-RU" sz="2400" dirty="0">
                <a:latin typeface="Comfortaa" pitchFamily="2" charset="0"/>
              </a:rPr>
              <a:t>1</a:t>
            </a:r>
            <a:r>
              <a:rPr lang="en-US" sz="2400" dirty="0">
                <a:latin typeface="Comfortaa" pitchFamily="2" charset="0"/>
              </a:rPr>
              <a:t>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02F4C-5F22-4621-B76A-F51E93F799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7733674" cy="3397250"/>
          </a:xfrm>
        </p:spPr>
        <p:txBody>
          <a:bodyPr/>
          <a:lstStyle/>
          <a:p>
            <a:r>
              <a:rPr lang="en-US" sz="1400" dirty="0">
                <a:latin typeface="Comfortaa" pitchFamily="2" charset="0"/>
              </a:rPr>
              <a:t>Tomcat – </a:t>
            </a:r>
            <a:r>
              <a:rPr lang="ru-RU" sz="1400" dirty="0">
                <a:latin typeface="Comfortaa" pitchFamily="2" charset="0"/>
              </a:rPr>
              <a:t>контейнер сервлетов для </a:t>
            </a:r>
            <a:r>
              <a:rPr lang="en-US" sz="1400" dirty="0">
                <a:latin typeface="Comfortaa" pitchFamily="2" charset="0"/>
              </a:rPr>
              <a:t>Java</a:t>
            </a:r>
            <a:r>
              <a:rPr lang="ru-RU" sz="1400" dirty="0">
                <a:latin typeface="Comfortaa" pitchFamily="2" charset="0"/>
              </a:rPr>
              <a:t>. Управляет их жизненным циклом</a:t>
            </a:r>
            <a:endParaRPr lang="en-US" sz="14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Сервлет – компонет, способный обратывать запросы пользователя </a:t>
            </a:r>
            <a:r>
              <a:rPr lang="ru-RU" dirty="0">
                <a:latin typeface="Comfortaa" pitchFamily="2" charset="0"/>
              </a:rPr>
              <a:t>(логику сервлета должен описать разработчик)</a:t>
            </a:r>
            <a:endParaRPr lang="ru-RU" sz="1400" dirty="0">
              <a:latin typeface="Comfortaa" pitchFamily="2" charset="0"/>
            </a:endParaRPr>
          </a:p>
          <a:p>
            <a:r>
              <a:rPr lang="en-US" sz="1400" dirty="0" err="1">
                <a:latin typeface="Comfortaa" pitchFamily="2" charset="0"/>
              </a:rPr>
              <a:t>HttpServlet</a:t>
            </a:r>
            <a:r>
              <a:rPr lang="en-US" sz="1400" dirty="0">
                <a:latin typeface="Comfortaa" pitchFamily="2" charset="0"/>
              </a:rPr>
              <a:t> </a:t>
            </a:r>
            <a:r>
              <a:rPr lang="ru-RU" sz="1400" dirty="0">
                <a:latin typeface="Comfortaa" pitchFamily="2" charset="0"/>
              </a:rPr>
              <a:t>–</a:t>
            </a:r>
            <a:r>
              <a:rPr lang="en-US" sz="1400" dirty="0">
                <a:latin typeface="Comfortaa" pitchFamily="2" charset="0"/>
              </a:rPr>
              <a:t> </a:t>
            </a:r>
            <a:r>
              <a:rPr lang="ru-RU" sz="1400" dirty="0">
                <a:latin typeface="Comfortaa" pitchFamily="2" charset="0"/>
              </a:rPr>
              <a:t>расширение концепции сервлета, которая способна обрабатывать </a:t>
            </a:r>
            <a:r>
              <a:rPr lang="en-US" sz="1400" dirty="0">
                <a:latin typeface="Comfortaa" pitchFamily="2" charset="0"/>
              </a:rPr>
              <a:t>HTTP </a:t>
            </a:r>
            <a:r>
              <a:rPr lang="ru-RU" sz="1400" dirty="0">
                <a:latin typeface="Comfortaa" pitchFamily="2" charset="0"/>
              </a:rPr>
              <a:t>запросы пользователей (да, сервлеты бывают не только </a:t>
            </a:r>
            <a:r>
              <a:rPr lang="en-US" sz="1400" dirty="0">
                <a:latin typeface="Comfortaa" pitchFamily="2" charset="0"/>
              </a:rPr>
              <a:t>http</a:t>
            </a:r>
            <a:r>
              <a:rPr lang="ru-RU" sz="1400" dirty="0">
                <a:latin typeface="Comfortaa" pitchFamily="2" charset="0"/>
              </a:rPr>
              <a:t>)</a:t>
            </a:r>
          </a:p>
          <a:p>
            <a:endParaRPr lang="ru-RU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</a:rPr>
              <a:t>By design – </a:t>
            </a:r>
            <a:r>
              <a:rPr lang="ru-RU" sz="1400" dirty="0">
                <a:latin typeface="Comfortaa" pitchFamily="2" charset="0"/>
              </a:rPr>
              <a:t>сервлеты </a:t>
            </a:r>
            <a:r>
              <a:rPr lang="ru-RU" sz="1400" dirty="0">
                <a:latin typeface="Comfortaa" pitchFamily="2" charset="0"/>
                <a:hlinkClick r:id="rId2"/>
              </a:rPr>
              <a:t>не потокобезопасны</a:t>
            </a:r>
            <a:r>
              <a:rPr lang="ru-RU" sz="1400" dirty="0">
                <a:latin typeface="Comfortaa" pitchFamily="2" charset="0"/>
              </a:rPr>
              <a:t>, и разработчик должен заботиться о синхронизации доступа к разделяемым ресурсам</a:t>
            </a:r>
            <a:endParaRPr lang="en-US" sz="1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912C6-EC4B-4BFC-B366-5F0B8D005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10" descr="Мем с Николасом Кейджем - Да ладно? You don&amp;#39;t say?">
            <a:extLst>
              <a:ext uri="{FF2B5EF4-FFF2-40B4-BE49-F238E27FC236}">
                <a16:creationId xmlns:a16="http://schemas.microsoft.com/office/drawing/2014/main" id="{AC3B1D36-E979-44FC-93D7-24F440A7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839" y="787877"/>
            <a:ext cx="618797" cy="38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82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2A2A-693E-4BDF-B181-11AD71D2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300" dirty="0">
                <a:latin typeface="Comfortaa" pitchFamily="2" charset="0"/>
              </a:rPr>
              <a:t>Как работает</a:t>
            </a:r>
            <a:r>
              <a:rPr lang="en-US" sz="2300" dirty="0">
                <a:latin typeface="Comfortaa" pitchFamily="2" charset="0"/>
              </a:rPr>
              <a:t> Tomcat – </a:t>
            </a:r>
            <a:r>
              <a:rPr lang="ru-RU" sz="2300" dirty="0">
                <a:latin typeface="Comfortaa" pitchFamily="2" charset="0"/>
              </a:rPr>
              <a:t>слайд </a:t>
            </a:r>
            <a:r>
              <a:rPr lang="en-US" sz="2300" dirty="0">
                <a:latin typeface="Comfortaa" pitchFamily="2" charset="0"/>
              </a:rPr>
              <a:t>#</a:t>
            </a:r>
            <a:r>
              <a:rPr lang="ru-RU" sz="2300" dirty="0">
                <a:latin typeface="Comfortaa" pitchFamily="2" charset="0"/>
              </a:rPr>
              <a:t>2</a:t>
            </a:r>
            <a:r>
              <a:rPr lang="en-US" sz="2300" dirty="0">
                <a:latin typeface="Comfortaa" pitchFamily="2" charset="0"/>
              </a:rPr>
              <a:t>/4</a:t>
            </a:r>
            <a:r>
              <a:rPr lang="ru-RU" sz="2300" dirty="0">
                <a:latin typeface="Comfortaa" pitchFamily="2" charset="0"/>
              </a:rPr>
              <a:t>: архитектура</a:t>
            </a:r>
            <a:endParaRPr lang="en-US" sz="23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E0F39-8016-4DD2-9873-C772AD063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026" name="Picture 2" descr="Tomcat Tutorial - Architecture and server.xml configuration">
            <a:extLst>
              <a:ext uri="{FF2B5EF4-FFF2-40B4-BE49-F238E27FC236}">
                <a16:creationId xmlns:a16="http://schemas.microsoft.com/office/drawing/2014/main" id="{EE324158-C9EB-4A3D-B17F-963471AB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083058"/>
            <a:ext cx="42862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D5939-3045-428C-BAE6-7CA30149246D}"/>
              </a:ext>
            </a:extLst>
          </p:cNvPr>
          <p:cNvSpPr txBox="1"/>
          <p:nvPr/>
        </p:nvSpPr>
        <p:spPr>
          <a:xfrm>
            <a:off x="357187" y="963932"/>
            <a:ext cx="4416612" cy="408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fortaa" pitchFamily="2" charset="0"/>
                <a:hlinkClick r:id="rId3"/>
              </a:rPr>
              <a:t>https://tomcat.apache.org/tomcat-9.0-doc/architecture/overview.html</a:t>
            </a:r>
            <a:r>
              <a:rPr lang="ru-RU" sz="1200" dirty="0">
                <a:latin typeface="Comfortaa" pitchFamily="2" charset="0"/>
              </a:rPr>
              <a:t> </a:t>
            </a:r>
          </a:p>
          <a:p>
            <a:endParaRPr lang="ru-RU" sz="1200" dirty="0">
              <a:latin typeface="Comfortaa" pitchFamily="2" charset="0"/>
            </a:endParaRPr>
          </a:p>
          <a:p>
            <a:r>
              <a:rPr lang="ru-RU" sz="1200" dirty="0">
                <a:latin typeface="Comfortaa" pitchFamily="2" charset="0"/>
              </a:rPr>
              <a:t>Нам в этой схеме интересен компонент </a:t>
            </a:r>
            <a:r>
              <a:rPr lang="en-US" sz="1200" dirty="0">
                <a:latin typeface="Comfortaa" pitchFamily="2" charset="0"/>
              </a:rPr>
              <a:t>Connector</a:t>
            </a:r>
          </a:p>
          <a:p>
            <a:endParaRPr lang="en-US" sz="1200" dirty="0">
              <a:latin typeface="Comfortaa" pitchFamily="2" charset="0"/>
            </a:endParaRPr>
          </a:p>
          <a:p>
            <a:r>
              <a:rPr lang="en-US" sz="1200" dirty="0">
                <a:latin typeface="Comfortaa" pitchFamily="2" charset="0"/>
              </a:rPr>
              <a:t>Connector – </a:t>
            </a:r>
            <a:r>
              <a:rPr lang="ru-RU" sz="1200" dirty="0">
                <a:latin typeface="Comfortaa" pitchFamily="2" charset="0"/>
              </a:rPr>
              <a:t>компонент отвечающий за коммуникацию с клиентом.</a:t>
            </a:r>
          </a:p>
          <a:p>
            <a:r>
              <a:rPr lang="en-US" sz="1200" dirty="0">
                <a:latin typeface="Comfortaa" pitchFamily="2" charset="0"/>
              </a:rPr>
              <a:t>Tomcat</a:t>
            </a:r>
            <a:r>
              <a:rPr lang="ru-RU" sz="1200" dirty="0">
                <a:latin typeface="Comfortaa" pitchFamily="2" charset="0"/>
              </a:rPr>
              <a:t> предоставляет </a:t>
            </a:r>
            <a:r>
              <a:rPr lang="en-US" sz="1200" dirty="0">
                <a:latin typeface="Comfortaa" pitchFamily="2" charset="0"/>
              </a:rPr>
              <a:t>HTTP connector, </a:t>
            </a:r>
            <a:r>
              <a:rPr lang="ru-RU" sz="1200" dirty="0">
                <a:latin typeface="Comfortaa" pitchFamily="2" charset="0"/>
              </a:rPr>
              <a:t>но мы так же можем реализовать свой для своего протокола взаимодействия.</a:t>
            </a:r>
          </a:p>
          <a:p>
            <a:endParaRPr lang="ru-RU" sz="1200" dirty="0">
              <a:latin typeface="Comfortaa" pitchFamily="2" charset="0"/>
            </a:endParaRPr>
          </a:p>
          <a:p>
            <a:r>
              <a:rPr lang="en-US" sz="1200" dirty="0">
                <a:latin typeface="Comfortaa" pitchFamily="2" charset="0"/>
              </a:rPr>
              <a:t>Connector </a:t>
            </a:r>
            <a:r>
              <a:rPr lang="ru-RU" sz="1200" dirty="0">
                <a:latin typeface="Comfortaa" pitchFamily="2" charset="0"/>
              </a:rPr>
              <a:t>использует </a:t>
            </a:r>
            <a:r>
              <a:rPr lang="en-US" sz="1200" dirty="0">
                <a:latin typeface="Comfortaa" pitchFamily="2" charset="0"/>
                <a:hlinkClick r:id="rId4"/>
              </a:rPr>
              <a:t>Executor</a:t>
            </a:r>
            <a:r>
              <a:rPr lang="en-US" sz="1200" dirty="0">
                <a:latin typeface="Comfortaa" pitchFamily="2" charset="0"/>
              </a:rPr>
              <a:t> </a:t>
            </a:r>
            <a:r>
              <a:rPr lang="ru-RU" sz="1200" dirty="0">
                <a:latin typeface="Comfortaa" pitchFamily="2" charset="0"/>
              </a:rPr>
              <a:t>для запуска обработчиков запросов.</a:t>
            </a:r>
          </a:p>
          <a:p>
            <a:endParaRPr lang="ru-RU" sz="1200" dirty="0">
              <a:latin typeface="Comfortaa" pitchFamily="2" charset="0"/>
            </a:endParaRPr>
          </a:p>
          <a:p>
            <a:r>
              <a:rPr lang="en-US" sz="1200" dirty="0">
                <a:latin typeface="Comfortaa" pitchFamily="2" charset="0"/>
              </a:rPr>
              <a:t>Executor – </a:t>
            </a:r>
            <a:r>
              <a:rPr lang="ru-RU" sz="1200" dirty="0">
                <a:latin typeface="Comfortaa" pitchFamily="2" charset="0"/>
              </a:rPr>
              <a:t>пул потоков. Его можно конфигурировать. Дефолтные настройки такие:</a:t>
            </a:r>
          </a:p>
          <a:p>
            <a:endParaRPr lang="ru-RU" sz="1200" dirty="0">
              <a:latin typeface="Comforta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000000"/>
                </a:solidFill>
                <a:effectLst/>
                <a:latin typeface="Comfortaa" pitchFamily="2" charset="0"/>
              </a:rPr>
              <a:t>maxThreads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Comfortaa" pitchFamily="2" charset="0"/>
              </a:rPr>
              <a:t> = 200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000000"/>
                </a:solidFill>
                <a:effectLst/>
                <a:latin typeface="Comfortaa" pitchFamily="2" charset="0"/>
              </a:rPr>
              <a:t>minSpareThreads</a:t>
            </a:r>
            <a:r>
              <a:rPr lang="ru-RU" sz="1050" b="0" i="0" dirty="0">
                <a:solidFill>
                  <a:srgbClr val="000000"/>
                </a:solidFill>
                <a:effectLst/>
                <a:latin typeface="Comfortaa" pitchFamily="2" charset="0"/>
              </a:rPr>
              <a:t> = 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000000"/>
                </a:solidFill>
                <a:effectLst/>
                <a:latin typeface="Comfortaa" pitchFamily="2" charset="0"/>
              </a:rPr>
              <a:t>maxQueueSize</a:t>
            </a:r>
            <a:r>
              <a:rPr lang="ru-RU" sz="1050" dirty="0">
                <a:solidFill>
                  <a:srgbClr val="000000"/>
                </a:solidFill>
                <a:latin typeface="Comfortaa" pitchFamily="2" charset="0"/>
              </a:rPr>
              <a:t> =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Comfortaa" pitchFamily="2" charset="0"/>
              </a:rPr>
              <a:t>Integer.MAX_VALUE</a:t>
            </a:r>
            <a:endParaRPr lang="en-US" sz="1050" dirty="0">
              <a:latin typeface="Comfortaa" pitchFamily="2" charset="0"/>
            </a:endParaRPr>
          </a:p>
          <a:p>
            <a:endParaRPr lang="en-US" sz="1200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0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A6A0-71CE-489D-B2E2-FCDD4C59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Как работает</a:t>
            </a:r>
            <a:r>
              <a:rPr lang="en-US" sz="2400" dirty="0">
                <a:latin typeface="Comfortaa" pitchFamily="2" charset="0"/>
              </a:rPr>
              <a:t> Tomcat – </a:t>
            </a:r>
            <a:r>
              <a:rPr lang="ru-RU" sz="2400" dirty="0">
                <a:latin typeface="Comfortaa" pitchFamily="2" charset="0"/>
              </a:rPr>
              <a:t>слайд </a:t>
            </a:r>
            <a:r>
              <a:rPr lang="en-US" sz="2400" dirty="0">
                <a:latin typeface="Comfortaa" pitchFamily="2" charset="0"/>
              </a:rPr>
              <a:t>#3/4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60139-96FC-478A-B8D9-83BDB51A3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384883-BAE7-4560-A7D9-11A53A349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8"/>
          <a:stretch/>
        </p:blipFill>
        <p:spPr bwMode="auto">
          <a:xfrm>
            <a:off x="760484" y="950896"/>
            <a:ext cx="7623031" cy="345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649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2A2A-693E-4BDF-B181-11AD71D2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Тюнингу быть! </a:t>
            </a:r>
            <a:r>
              <a:rPr lang="en-US" sz="2400" dirty="0">
                <a:latin typeface="Comfortaa" pitchFamily="2" charset="0"/>
              </a:rPr>
              <a:t>#0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E0F39-8016-4DD2-9873-C772AD063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B4BB6D2-4066-4631-8E53-CB9045D4B5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>
          <a:xfrm>
            <a:off x="7055145" y="3108959"/>
            <a:ext cx="1728492" cy="1374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C371A-8731-441D-8444-1622B512558E}"/>
              </a:ext>
            </a:extLst>
          </p:cNvPr>
          <p:cNvSpPr txBox="1"/>
          <p:nvPr/>
        </p:nvSpPr>
        <p:spPr>
          <a:xfrm>
            <a:off x="810347" y="1134225"/>
            <a:ext cx="752330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omfortaa" pitchFamily="2" charset="0"/>
              </a:rPr>
              <a:t>Ты же ожидаешь большой трафик на приложение!</a:t>
            </a:r>
          </a:p>
          <a:p>
            <a:endParaRPr lang="ru-RU" sz="2000" dirty="0">
              <a:latin typeface="Comfortaa" pitchFamily="2" charset="0"/>
            </a:endParaRPr>
          </a:p>
          <a:p>
            <a:r>
              <a:rPr lang="ru-RU" sz="2000" dirty="0">
                <a:latin typeface="Comfortaa" pitchFamily="2" charset="0"/>
              </a:rPr>
              <a:t>Знаешь о возможной конфигурации </a:t>
            </a:r>
            <a:r>
              <a:rPr lang="en-US" sz="2000" dirty="0">
                <a:latin typeface="Comfortaa" pitchFamily="2" charset="0"/>
              </a:rPr>
              <a:t>Tomcat – </a:t>
            </a:r>
            <a:r>
              <a:rPr lang="ru-RU" sz="2000">
                <a:latin typeface="Comfortaa" pitchFamily="2" charset="0"/>
              </a:rPr>
              <a:t>настрой </a:t>
            </a:r>
            <a:r>
              <a:rPr lang="ru-RU" sz="2000" dirty="0">
                <a:latin typeface="Comfortaa" pitchFamily="2" charset="0"/>
              </a:rPr>
              <a:t>уже его в конце концов!!</a:t>
            </a:r>
          </a:p>
          <a:p>
            <a:endParaRPr lang="ru-RU" sz="2000" dirty="0">
              <a:latin typeface="Comfortaa" pitchFamily="2" charset="0"/>
            </a:endParaRPr>
          </a:p>
          <a:p>
            <a:endParaRPr lang="ru-RU" sz="2000" dirty="0">
              <a:latin typeface="Comfortaa" pitchFamily="2" charset="0"/>
            </a:endParaRPr>
          </a:p>
          <a:p>
            <a:endParaRPr lang="ru-RU" sz="2000" dirty="0">
              <a:latin typeface="Comfortaa" pitchFamily="2" charset="0"/>
            </a:endParaRPr>
          </a:p>
          <a:p>
            <a:endParaRPr lang="ru-RU" sz="2000" dirty="0">
              <a:latin typeface="Comfortaa" pitchFamily="2" charset="0"/>
            </a:endParaRPr>
          </a:p>
          <a:p>
            <a:endParaRPr lang="ru-RU" sz="2000" dirty="0">
              <a:latin typeface="Comfortaa" pitchFamily="2" charset="0"/>
            </a:endParaRPr>
          </a:p>
          <a:p>
            <a:endParaRPr lang="ru-RU" sz="2000" dirty="0">
              <a:latin typeface="Comfortaa" pitchFamily="2" charset="0"/>
            </a:endParaRPr>
          </a:p>
          <a:p>
            <a:endParaRPr lang="ru-RU" sz="2000" dirty="0">
              <a:latin typeface="Comfortaa" pitchFamily="2" charset="0"/>
            </a:endParaRPr>
          </a:p>
          <a:p>
            <a:r>
              <a:rPr lang="ru-RU" sz="600" dirty="0">
                <a:latin typeface="Comfortaa" pitchFamily="2" charset="0"/>
              </a:rPr>
              <a:t>Разреши </a:t>
            </a:r>
            <a:r>
              <a:rPr lang="en-US" sz="600" dirty="0">
                <a:latin typeface="Comfortaa" pitchFamily="2" charset="0"/>
              </a:rPr>
              <a:t>Tomcat</a:t>
            </a:r>
            <a:r>
              <a:rPr lang="ru-RU" sz="600" dirty="0">
                <a:latin typeface="Comfortaa" pitchFamily="2" charset="0"/>
              </a:rPr>
              <a:t> победить, пожалуйста ((</a:t>
            </a:r>
            <a:endParaRPr lang="en-US" sz="600" dirty="0">
              <a:latin typeface="Comfortaa" pitchFamily="2" charset="0"/>
            </a:endParaRPr>
          </a:p>
          <a:p>
            <a:endParaRPr lang="en-US" sz="2000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495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2A2A-693E-4BDF-B181-11AD71D2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Тюнингу быть! </a:t>
            </a:r>
            <a:r>
              <a:rPr lang="en-US" sz="2400" dirty="0">
                <a:latin typeface="Comfortaa" pitchFamily="2" charset="0"/>
              </a:rPr>
              <a:t>#1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E0F39-8016-4DD2-9873-C772AD063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B4BB6D2-4066-4631-8E53-CB9045D4B5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0"/>
          <a:stretch/>
        </p:blipFill>
        <p:spPr>
          <a:xfrm>
            <a:off x="7055145" y="3108959"/>
            <a:ext cx="1728492" cy="137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800D3-0C6D-4C2A-9B18-B9F4BA6E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881785"/>
            <a:ext cx="4639120" cy="3379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CC03D-DF8B-4084-BD44-0A1D951D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783" y="996807"/>
            <a:ext cx="4237854" cy="1681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9A156-0BCF-4CF8-888D-933CFD7EF574}"/>
              </a:ext>
            </a:extLst>
          </p:cNvPr>
          <p:cNvSpPr txBox="1"/>
          <p:nvPr/>
        </p:nvSpPr>
        <p:spPr>
          <a:xfrm>
            <a:off x="7055145" y="996807"/>
            <a:ext cx="17203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mfortaa" pitchFamily="2" charset="0"/>
              </a:rPr>
              <a:t>*</a:t>
            </a:r>
            <a:r>
              <a:rPr lang="ru-RU" sz="700" dirty="0">
                <a:latin typeface="Comfortaa" pitchFamily="2" charset="0"/>
              </a:rPr>
              <a:t>да, я использую светлую тему</a:t>
            </a:r>
            <a:endParaRPr lang="en-US" sz="700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729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995B-B59D-406D-B11F-DE7A3728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Для кого этот доклад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AFD3-CB60-4B73-AB79-89AE5749A8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500"/>
            <a:ext cx="8426449" cy="33972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Comfortaa" pitchFamily="2" charset="0"/>
              </a:rPr>
              <a:t>Основной фокус на </a:t>
            </a:r>
            <a:r>
              <a:rPr lang="en-US" sz="1800" dirty="0">
                <a:latin typeface="Comfortaa" pitchFamily="2" charset="0"/>
              </a:rPr>
              <a:t>Java</a:t>
            </a:r>
            <a:r>
              <a:rPr lang="ru-RU" sz="1800" dirty="0">
                <a:latin typeface="Comfortaa" pitchFamily="2" charset="0"/>
              </a:rPr>
              <a:t> разработчиков уровня </a:t>
            </a:r>
            <a:r>
              <a:rPr lang="en-US" sz="1800" dirty="0">
                <a:latin typeface="Comfortaa" pitchFamily="2" charset="0"/>
              </a:rPr>
              <a:t>middle </a:t>
            </a:r>
            <a:r>
              <a:rPr lang="ru-RU" sz="1800" dirty="0">
                <a:latin typeface="Comfortaa" pitchFamily="2" charset="0"/>
              </a:rPr>
              <a:t>и выше</a:t>
            </a:r>
            <a:r>
              <a:rPr lang="en-US" sz="1800" dirty="0">
                <a:latin typeface="Comfortaa" pitchFamily="2" charset="0"/>
              </a:rPr>
              <a:t>.</a:t>
            </a:r>
            <a:endParaRPr lang="ru-RU" sz="18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endParaRPr lang="ru-RU" sz="18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r>
              <a:rPr lang="ru-RU" sz="1800" dirty="0">
                <a:latin typeface="Comfortaa" pitchFamily="2" charset="0"/>
              </a:rPr>
              <a:t>Для тех, кто судит основываясь на общепринятом мнении</a:t>
            </a:r>
            <a:r>
              <a:rPr lang="en-US" sz="1800" dirty="0">
                <a:latin typeface="Comfortaa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ru-RU" sz="18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r>
              <a:rPr lang="ru-RU" sz="1800" dirty="0">
                <a:latin typeface="Comfortaa" pitchFamily="2" charset="0"/>
              </a:rPr>
              <a:t>Для тех, кому интересно - «А как сделано у конкурентов</a:t>
            </a:r>
            <a:r>
              <a:rPr lang="en-US" sz="1800" dirty="0">
                <a:latin typeface="Comfortaa" pitchFamily="2" charset="0"/>
              </a:rPr>
              <a:t>?</a:t>
            </a:r>
            <a:r>
              <a:rPr lang="ru-RU" sz="1800" dirty="0">
                <a:latin typeface="Comfortaa" pitchFamily="2" charset="0"/>
              </a:rPr>
              <a:t>»</a:t>
            </a:r>
            <a:endParaRPr lang="en-US" sz="18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r>
              <a:rPr lang="ru-RU" sz="1800" dirty="0">
                <a:latin typeface="Comfortaa" pitchFamily="2" charset="0"/>
              </a:rPr>
              <a:t>Для тех кто не знаком с концепциями асинхронного программирования. </a:t>
            </a:r>
            <a:endParaRPr lang="en-US" sz="18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Comfortaa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18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E4919-4C29-4E72-80C9-6796E5CEC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picture containing tower&#10;&#10;Description automatically generated">
            <a:extLst>
              <a:ext uri="{FF2B5EF4-FFF2-40B4-BE49-F238E27FC236}">
                <a16:creationId xmlns:a16="http://schemas.microsoft.com/office/drawing/2014/main" id="{3CCB6F21-5621-4199-8BFF-361A08832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31" y="3445255"/>
            <a:ext cx="1493806" cy="16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4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53CA-5047-4B0F-9FCE-BD320EEA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Pathetic 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59ADA-2ED0-41C6-9730-3C7D725E9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D5229F5-5202-4280-B4EA-058DD092F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3"/>
          <a:stretch/>
        </p:blipFill>
        <p:spPr>
          <a:xfrm>
            <a:off x="1970377" y="736806"/>
            <a:ext cx="6816436" cy="186224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AF1108-E001-4CBC-BD81-B8E365C9A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68" y="2899130"/>
            <a:ext cx="6871854" cy="2085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C67C46-8F7D-4B88-B1C3-E589062CA325}"/>
              </a:ext>
            </a:extLst>
          </p:cNvPr>
          <p:cNvSpPr txBox="1"/>
          <p:nvPr/>
        </p:nvSpPr>
        <p:spPr>
          <a:xfrm>
            <a:off x="758250" y="1433790"/>
            <a:ext cx="121212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Comfortaa" pitchFamily="2" charset="0"/>
              </a:rPr>
              <a:t>200 потоков</a:t>
            </a:r>
          </a:p>
          <a:p>
            <a:endParaRPr lang="ru-RU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endParaRPr lang="ru-RU" sz="1400" dirty="0">
              <a:latin typeface="Comfortaa" pitchFamily="2" charset="0"/>
            </a:endParaRPr>
          </a:p>
          <a:p>
            <a:r>
              <a:rPr lang="ru-RU" sz="1400" dirty="0">
                <a:latin typeface="Comfortaa" pitchFamily="2" charset="0"/>
              </a:rPr>
              <a:t>1000 потоков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2FB63-13C4-4967-A93A-5F00F366684F}"/>
              </a:ext>
            </a:extLst>
          </p:cNvPr>
          <p:cNvSpPr txBox="1"/>
          <p:nvPr/>
        </p:nvSpPr>
        <p:spPr>
          <a:xfrm>
            <a:off x="1364313" y="2599048"/>
            <a:ext cx="86521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fortaa" pitchFamily="2" charset="0"/>
              </a:rPr>
              <a:t>Req/sec:                10        |         25          |          50          |         75           |           100</a:t>
            </a:r>
          </a:p>
        </p:txBody>
      </p:sp>
      <p:pic>
        <p:nvPicPr>
          <p:cNvPr id="12" name="Picture 2" descr="meme, pathetic and jokes - image #6135751 on Favim.com">
            <a:extLst>
              <a:ext uri="{FF2B5EF4-FFF2-40B4-BE49-F238E27FC236}">
                <a16:creationId xmlns:a16="http://schemas.microsoft.com/office/drawing/2014/main" id="{6ADFA37E-2708-44C7-97F8-1BE2AD65C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8" y="2291721"/>
            <a:ext cx="906831" cy="9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476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5CC9-F068-400E-B1D2-9BA2AC73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Почему </a:t>
            </a:r>
            <a:r>
              <a:rPr lang="en-US" sz="2400" dirty="0">
                <a:latin typeface="Comfortaa" pitchFamily="2" charset="0"/>
              </a:rPr>
              <a:t>pathetic?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4459B-A68E-4072-9C28-7CB9041653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676" y="979870"/>
            <a:ext cx="6456647" cy="3397250"/>
          </a:xfrm>
        </p:spPr>
        <p:txBody>
          <a:bodyPr/>
          <a:lstStyle/>
          <a:p>
            <a:pPr marL="0" indent="0">
              <a:buNone/>
            </a:pPr>
            <a:endParaRPr lang="ru-RU" sz="1400" dirty="0">
              <a:latin typeface="Comfortaa" pitchFamily="2" charset="0"/>
            </a:endParaRPr>
          </a:p>
          <a:p>
            <a:pPr marL="0" indent="0">
              <a:buNone/>
            </a:pPr>
            <a:r>
              <a:rPr lang="ru-RU" sz="1400" dirty="0">
                <a:latin typeface="Comfortaa" pitchFamily="2" charset="0"/>
              </a:rPr>
              <a:t>Потому что потому.</a:t>
            </a:r>
          </a:p>
          <a:p>
            <a:pPr marL="0" indent="0">
              <a:buNone/>
            </a:pPr>
            <a:endParaRPr lang="ru-RU" sz="1400" dirty="0">
              <a:latin typeface="Comfortaa" pitchFamily="2" charset="0"/>
            </a:endParaRPr>
          </a:p>
          <a:p>
            <a:pPr marL="0" indent="0">
              <a:buNone/>
            </a:pPr>
            <a:endParaRPr lang="ru-RU" sz="1400" dirty="0">
              <a:latin typeface="Comfortaa" pitchFamily="2" charset="0"/>
            </a:endParaRPr>
          </a:p>
          <a:p>
            <a:pPr marL="0" indent="0">
              <a:buNone/>
            </a:pPr>
            <a:r>
              <a:rPr lang="ru-RU" sz="1400" dirty="0">
                <a:latin typeface="Comfortaa" pitchFamily="2" charset="0"/>
              </a:rPr>
              <a:t>Переключение контекста ядра</a:t>
            </a:r>
            <a:r>
              <a:rPr lang="en-US" sz="1400" dirty="0">
                <a:latin typeface="Comfortaa" pitchFamily="2" charset="0"/>
              </a:rPr>
              <a:t> -</a:t>
            </a:r>
            <a:r>
              <a:rPr lang="ru-RU" sz="1400" dirty="0">
                <a:latin typeface="Comfortaa" pitchFamily="2" charset="0"/>
              </a:rPr>
              <a:t> не бесплатная операция. При большом количестве потоков процессор просто тратит ресурсы на опрос всех потоков: </a:t>
            </a:r>
          </a:p>
          <a:p>
            <a:r>
              <a:rPr lang="en-US" sz="1400" dirty="0">
                <a:latin typeface="Comfortaa" pitchFamily="2" charset="0"/>
              </a:rPr>
              <a:t>“</a:t>
            </a:r>
            <a:r>
              <a:rPr lang="ru-RU" sz="1400" dirty="0">
                <a:latin typeface="Comfortaa" pitchFamily="2" charset="0"/>
              </a:rPr>
              <a:t>Поток, ты как</a:t>
            </a:r>
            <a:r>
              <a:rPr lang="en-US" sz="1400" dirty="0">
                <a:latin typeface="Comfortaa" pitchFamily="2" charset="0"/>
              </a:rPr>
              <a:t>?</a:t>
            </a:r>
            <a:r>
              <a:rPr lang="ru-RU" sz="1400" dirty="0">
                <a:latin typeface="Comfortaa" pitchFamily="2" charset="0"/>
              </a:rPr>
              <a:t> Жив цел? Надо что-то повычислять?</a:t>
            </a:r>
            <a:r>
              <a:rPr lang="en-US" sz="1400" dirty="0">
                <a:latin typeface="Comfortaa" pitchFamily="2" charset="0"/>
              </a:rPr>
              <a:t>”</a:t>
            </a:r>
            <a:endParaRPr lang="ru-RU" sz="1400" dirty="0">
              <a:latin typeface="Comfortaa" pitchFamily="2" charset="0"/>
            </a:endParaRPr>
          </a:p>
          <a:p>
            <a:pPr marL="0" indent="0">
              <a:buNone/>
            </a:pPr>
            <a:endParaRPr lang="ru-RU" sz="1400" dirty="0">
              <a:latin typeface="Comfortaa" pitchFamily="2" charset="0"/>
            </a:endParaRPr>
          </a:p>
          <a:p>
            <a:pPr marL="0" indent="0">
              <a:buNone/>
            </a:pPr>
            <a:r>
              <a:rPr lang="ru-RU" sz="1400" dirty="0">
                <a:latin typeface="Comfortaa" pitchFamily="2" charset="0"/>
              </a:rPr>
              <a:t>А поток заблокирован </a:t>
            </a:r>
            <a:r>
              <a:rPr lang="en-US" sz="1400" dirty="0">
                <a:latin typeface="Comfortaa" pitchFamily="2" charset="0"/>
              </a:rPr>
              <a:t>IO</a:t>
            </a:r>
            <a:r>
              <a:rPr lang="ru-RU" sz="1400" dirty="0">
                <a:latin typeface="Comfortaa" pitchFamily="2" charset="0"/>
              </a:rPr>
              <a:t> операцией, ты ничем не можешь ему поможешь, он ждет ответа от другого сервера, акстись.</a:t>
            </a:r>
            <a:endParaRPr lang="en-US" sz="1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3773B-E54D-4CA5-9C86-554A2F642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17343-6B2F-441F-AA4A-1C97FFCDF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3"/>
          <a:stretch/>
        </p:blipFill>
        <p:spPr>
          <a:xfrm>
            <a:off x="4413085" y="886585"/>
            <a:ext cx="4158812" cy="7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29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C421-88DE-46F9-AD8A-A99AAF12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Финалочка – делаем выводы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AB771-799A-466F-A307-BA80FC9FC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AEE9A6-EB6D-4887-876E-848A044EC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37535"/>
              </p:ext>
            </p:extLst>
          </p:nvPr>
        </p:nvGraphicFramePr>
        <p:xfrm>
          <a:off x="360364" y="849523"/>
          <a:ext cx="8426450" cy="3900932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3915244">
                  <a:extLst>
                    <a:ext uri="{9D8B030D-6E8A-4147-A177-3AD203B41FA5}">
                      <a16:colId xmlns:a16="http://schemas.microsoft.com/office/drawing/2014/main" val="1932982910"/>
                    </a:ext>
                  </a:extLst>
                </a:gridCol>
                <a:gridCol w="4511206">
                  <a:extLst>
                    <a:ext uri="{9D8B030D-6E8A-4147-A177-3AD203B41FA5}">
                      <a16:colId xmlns:a16="http://schemas.microsoft.com/office/drawing/2014/main" val="127839065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omfortaa" pitchFamily="2" charset="0"/>
                        </a:rPr>
                        <a:t>NodeJS</a:t>
                      </a:r>
                      <a:endParaRPr lang="ru-RU" sz="14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omfortaa" pitchFamily="2" charset="0"/>
                        </a:rPr>
                        <a:t>Java + Tomcat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72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omfortaa" pitchFamily="2" charset="0"/>
                        </a:rPr>
                        <a:t>Обрабатывает все запросы в одном потоке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omfortaa" pitchFamily="2" charset="0"/>
                        </a:rPr>
                        <a:t>Создает новый поток на каждый запрос</a:t>
                      </a:r>
                      <a:endParaRPr lang="en-US" sz="12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73464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r>
                        <a:rPr lang="ru-RU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Хорош для </a:t>
                      </a:r>
                      <a:r>
                        <a:rPr lang="en-US" sz="1200" b="1" dirty="0">
                          <a:latin typeface="Comfortaa" pitchFamily="2" charset="0"/>
                        </a:rPr>
                        <a:t>IO intensive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 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задач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latin typeface="Comfortaa" pitchFamily="2" charset="0"/>
                        </a:rPr>
                        <a:t>❌ Плох для 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CPU intensive</a:t>
                      </a:r>
                      <a:endParaRPr lang="ru-RU" sz="12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r>
                        <a:rPr lang="ru-RU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Хорош для </a:t>
                      </a:r>
                      <a:r>
                        <a:rPr lang="en-US" sz="1200" b="1" dirty="0">
                          <a:latin typeface="Comfortaa" pitchFamily="2" charset="0"/>
                        </a:rPr>
                        <a:t>CPU intensive 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задач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0" dirty="0">
                          <a:latin typeface="Comfortaa" pitchFamily="2" charset="0"/>
                        </a:rPr>
                        <a:t>⚠️ Не так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 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эффективен в 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IO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 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intensive 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задачах</a:t>
                      </a:r>
                      <a:endParaRPr lang="en-US" sz="12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734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omfortaa" pitchFamily="2" charset="0"/>
                        </a:rPr>
                        <a:t>При большом количестве 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CPU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 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intensive 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задач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 Event Loop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 обрабатывает их очень долго и тем самым тормозит все приложение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dirty="0">
                          <a:latin typeface="Comfortaa" pitchFamily="2" charset="0"/>
                        </a:rPr>
                        <a:t>При большом количестве запросов тратит кучу тактов процессора на преключения контекста ядра</a:t>
                      </a:r>
                      <a:endParaRPr lang="en-US" sz="1200" b="0" dirty="0">
                        <a:latin typeface="Comforta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36315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algn="l"/>
                      <a:r>
                        <a:rPr lang="ru-RU" sz="1200" b="0" dirty="0">
                          <a:latin typeface="Comfortaa" pitchFamily="2" charset="0"/>
                        </a:rPr>
                        <a:t>Лучше использовать когда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latin typeface="Comfortaa" pitchFamily="2" charset="0"/>
                        </a:rPr>
                        <a:t>Много </a:t>
                      </a:r>
                      <a:r>
                        <a:rPr lang="ru-RU" sz="1200" b="0">
                          <a:latin typeface="Comfortaa" pitchFamily="2" charset="0"/>
                        </a:rPr>
                        <a:t>сетевого взаимодействия</a:t>
                      </a:r>
                      <a:endParaRPr lang="ru-RU" sz="1200" b="0" dirty="0">
                        <a:latin typeface="Comfortaa" pitchFamily="2" charset="0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latin typeface="Comfortaa" pitchFamily="2" charset="0"/>
                        </a:rPr>
                        <a:t>Нужна интеграция с 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React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 и другими 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FE 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технологиями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dirty="0">
                          <a:latin typeface="Comfortaa" pitchFamily="2" charset="0"/>
                        </a:rPr>
                        <a:t>Лучше использовать когда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latin typeface="Comfortaa" pitchFamily="2" charset="0"/>
                        </a:rPr>
                        <a:t>Задачи смешанные (</a:t>
                      </a:r>
                      <a:r>
                        <a:rPr lang="en-US" sz="1200" b="0" dirty="0">
                          <a:latin typeface="Comfortaa" pitchFamily="2" charset="0"/>
                        </a:rPr>
                        <a:t>CPU + IO</a:t>
                      </a:r>
                      <a:r>
                        <a:rPr lang="ru-RU" sz="1200" b="0" dirty="0">
                          <a:latin typeface="Comfortaa" pitchFamily="2" charset="0"/>
                        </a:rPr>
                        <a:t>)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latin typeface="Comforta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717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548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CD06-0AD6-45A9-AEEB-099DE8D8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Потестим другие приложения?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912C6-EC4B-4BFC-B366-5F0B8D005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271E4-03CE-42EA-A89A-8B7FBA7DE5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8364780" cy="339725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>
                <a:latin typeface="Comfortaa" pitchFamily="2" charset="0"/>
              </a:rPr>
              <a:t>Простое приложение без сетевых взаимодейстий. Только </a:t>
            </a:r>
            <a:r>
              <a:rPr lang="en-US" sz="1400" dirty="0">
                <a:latin typeface="Comfortaa" pitchFamily="2" charset="0"/>
              </a:rPr>
              <a:t>CPU </a:t>
            </a:r>
            <a:r>
              <a:rPr lang="ru-RU" sz="1400" dirty="0">
                <a:latin typeface="Comfortaa" pitchFamily="2" charset="0"/>
              </a:rPr>
              <a:t>нагрузка.</a:t>
            </a:r>
          </a:p>
          <a:p>
            <a:pPr marL="228600" indent="-228600">
              <a:buAutoNum type="arabicPeriod"/>
            </a:pPr>
            <a:r>
              <a:rPr lang="ru-RU" sz="1400" dirty="0">
                <a:latin typeface="Comfortaa" pitchFamily="2" charset="0"/>
              </a:rPr>
              <a:t>Генерируем большой набор чисел</a:t>
            </a:r>
          </a:p>
          <a:p>
            <a:pPr marL="228600" indent="-228600">
              <a:buAutoNum type="arabicPeriod"/>
            </a:pPr>
            <a:r>
              <a:rPr lang="ru-RU" sz="1400" dirty="0">
                <a:latin typeface="Comfortaa" pitchFamily="2" charset="0"/>
              </a:rPr>
              <a:t>Сортируем супер неэффективным алгоритмом (сортировка вставками)</a:t>
            </a:r>
          </a:p>
          <a:p>
            <a:pPr marL="228600" indent="-228600">
              <a:buAutoNum type="arabicPeriod"/>
            </a:pPr>
            <a:r>
              <a:rPr lang="ru-RU" sz="1400" dirty="0">
                <a:latin typeface="Comfortaa" pitchFamily="2" charset="0"/>
              </a:rPr>
              <a:t>Отдаем ответ клиенту</a:t>
            </a:r>
            <a:endParaRPr lang="en-US" sz="1400" dirty="0">
              <a:latin typeface="Comfortaa" pitchFamily="2" charset="0"/>
            </a:endParaRPr>
          </a:p>
          <a:p>
            <a:pPr marL="228600" indent="-228600">
              <a:buAutoNum type="arabicPeriod"/>
            </a:pPr>
            <a:endParaRPr lang="en-US" sz="1400" dirty="0">
              <a:latin typeface="Comfortaa" pitchFamily="2" charset="0"/>
            </a:endParaRPr>
          </a:p>
          <a:p>
            <a:pPr marL="228600" indent="-228600">
              <a:buAutoNum type="arabicPeriod"/>
            </a:pPr>
            <a:endParaRPr lang="en-US" sz="1400" dirty="0">
              <a:latin typeface="Comfortaa" pitchFamily="2" charset="0"/>
            </a:endParaRPr>
          </a:p>
          <a:p>
            <a:pPr marL="0" indent="0">
              <a:buNone/>
            </a:pPr>
            <a:r>
              <a:rPr lang="ru-RU" sz="1400" dirty="0">
                <a:latin typeface="Comfortaa" pitchFamily="2" charset="0"/>
              </a:rPr>
              <a:t>Длина набора чисел – 5000 символов</a:t>
            </a:r>
          </a:p>
          <a:p>
            <a:pPr marL="0" indent="0">
              <a:buNone/>
            </a:pPr>
            <a:r>
              <a:rPr lang="ru-RU" sz="1400" dirty="0">
                <a:latin typeface="Comfortaa" pitchFamily="2" charset="0"/>
              </a:rPr>
              <a:t>Ожидаемое время обработки одного запроса – 30мс</a:t>
            </a:r>
          </a:p>
        </p:txBody>
      </p:sp>
      <p:pic>
        <p:nvPicPr>
          <p:cNvPr id="7" name="Picture 6" descr="A picture containing tower&#10;&#10;Description automatically generated">
            <a:extLst>
              <a:ext uri="{FF2B5EF4-FFF2-40B4-BE49-F238E27FC236}">
                <a16:creationId xmlns:a16="http://schemas.microsoft.com/office/drawing/2014/main" id="{322BB0F8-5434-47A9-A99E-2CF04AA4C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31" y="3445255"/>
            <a:ext cx="1493806" cy="16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48F9-4478-4F05-B19C-357D26D0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omfortaa" pitchFamily="2" charset="0"/>
              </a:rPr>
              <a:t>Потестим другие приложения?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50C01-A454-44DA-9D0F-DACBF360E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6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D07F6137-D1CF-4167-8516-49A272A75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61" y="2928500"/>
            <a:ext cx="6539887" cy="2056569"/>
          </a:xfrm>
          <a:prstGeom prst="rect">
            <a:avLst/>
          </a:prstGeom>
        </p:spPr>
      </p:pic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59DD246-E803-4BEC-906E-D1C9B90A8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3"/>
          <a:stretch/>
        </p:blipFill>
        <p:spPr>
          <a:xfrm>
            <a:off x="1652061" y="654902"/>
            <a:ext cx="6816436" cy="1937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BF892B-C307-4C09-9A98-47534DE1D0BD}"/>
              </a:ext>
            </a:extLst>
          </p:cNvPr>
          <p:cNvSpPr txBox="1"/>
          <p:nvPr/>
        </p:nvSpPr>
        <p:spPr>
          <a:xfrm>
            <a:off x="2035725" y="3053050"/>
            <a:ext cx="69867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fortaa" pitchFamily="2" charset="0"/>
              </a:rPr>
              <a:t>Req/sec:                10                                                                                  |         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02EC9-DC79-4670-BF43-D036E3AE624D}"/>
              </a:ext>
            </a:extLst>
          </p:cNvPr>
          <p:cNvSpPr txBox="1"/>
          <p:nvPr/>
        </p:nvSpPr>
        <p:spPr>
          <a:xfrm>
            <a:off x="1016712" y="896197"/>
            <a:ext cx="75453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fortaa" pitchFamily="2" charset="0"/>
              </a:rPr>
              <a:t>Req/sec:                10        |         25          |          50          |         75           |           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AA465-7511-4A24-B52D-CFB79B917F05}"/>
              </a:ext>
            </a:extLst>
          </p:cNvPr>
          <p:cNvSpPr txBox="1"/>
          <p:nvPr/>
        </p:nvSpPr>
        <p:spPr>
          <a:xfrm>
            <a:off x="580104" y="1532615"/>
            <a:ext cx="19566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fortaa" pitchFamily="2" charset="0"/>
              </a:rPr>
              <a:t>Tomcat</a:t>
            </a: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</a:rPr>
              <a:t>NodeJS</a:t>
            </a:r>
          </a:p>
          <a:p>
            <a:endParaRPr lang="en-US" sz="1400" dirty="0">
              <a:latin typeface="Comforta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46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BE39-11A7-458C-A5AD-EAA5CF12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6B4BC-E774-45E8-8862-7A12B6D00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682A70-B106-4A59-B6FF-C3CB72EED4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7" y="1746250"/>
            <a:ext cx="8426449" cy="339725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3200" dirty="0">
                <a:latin typeface="Comfortaa" pitchFamily="2" charset="0"/>
              </a:rPr>
              <a:t>Глава 3. Что может противопоставить </a:t>
            </a:r>
            <a:r>
              <a:rPr lang="en-US" sz="3200" dirty="0">
                <a:latin typeface="Comfortaa" pitchFamily="2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646482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554A-4500-456E-8D6A-2B063E1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Альтернативные </a:t>
            </a:r>
            <a:r>
              <a:rPr lang="en-US" sz="2400" dirty="0"/>
              <a:t>Java </a:t>
            </a:r>
            <a:r>
              <a:rPr lang="ru-RU" sz="2400" dirty="0"/>
              <a:t>фреймворки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433C5-D3FF-4EF6-B31D-6F8104A6F6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500"/>
            <a:ext cx="8426449" cy="339725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>
                <a:latin typeface="Comfortaa" pitchFamily="2" charset="0"/>
              </a:rPr>
              <a:t>Реактивная парадигма и </a:t>
            </a:r>
            <a:r>
              <a:rPr lang="en-US" sz="1400" dirty="0">
                <a:latin typeface="Comfortaa" pitchFamily="2" charset="0"/>
                <a:hlinkClick r:id="rId2"/>
              </a:rPr>
              <a:t>Reactive streams</a:t>
            </a:r>
            <a:endParaRPr lang="en-US" sz="14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  <a:hlinkClick r:id="rId3"/>
              </a:rPr>
              <a:t>Spring </a:t>
            </a:r>
            <a:r>
              <a:rPr lang="en-US" sz="1400" dirty="0" err="1">
                <a:latin typeface="Comfortaa" pitchFamily="2" charset="0"/>
                <a:hlinkClick r:id="rId3"/>
              </a:rPr>
              <a:t>Webflux</a:t>
            </a:r>
            <a:endParaRPr lang="en-US" sz="1400" dirty="0">
              <a:latin typeface="Comfortaa" pitchFamily="2" charset="0"/>
            </a:endParaRPr>
          </a:p>
          <a:p>
            <a:r>
              <a:rPr lang="en-US" sz="1400" dirty="0" err="1">
                <a:latin typeface="Comfortaa" pitchFamily="2" charset="0"/>
                <a:hlinkClick r:id="rId4"/>
              </a:rPr>
              <a:t>Vert.x</a:t>
            </a:r>
            <a:r>
              <a:rPr lang="en-US" sz="1400" dirty="0">
                <a:latin typeface="Comfortaa" pitchFamily="2" charset="0"/>
              </a:rPr>
              <a:t> </a:t>
            </a:r>
            <a:endParaRPr lang="ru-RU" sz="1400" dirty="0">
              <a:latin typeface="Comfortaa" pitchFamily="2" charset="0"/>
            </a:endParaRPr>
          </a:p>
          <a:p>
            <a:r>
              <a:rPr lang="en-US" sz="1400" dirty="0" err="1">
                <a:latin typeface="Comfortaa" pitchFamily="2" charset="0"/>
                <a:hlinkClick r:id="rId5"/>
              </a:rPr>
              <a:t>Akka</a:t>
            </a:r>
            <a:endParaRPr lang="en-US" sz="1400" dirty="0">
              <a:latin typeface="Comfortaa" pitchFamily="2" charset="0"/>
            </a:endParaRPr>
          </a:p>
          <a:p>
            <a:r>
              <a:rPr lang="en-US" sz="1400" dirty="0" err="1">
                <a:latin typeface="Comfortaa" pitchFamily="2" charset="0"/>
                <a:hlinkClick r:id="rId6"/>
              </a:rPr>
              <a:t>Quarkus</a:t>
            </a:r>
            <a:r>
              <a:rPr lang="en-US" sz="1400" dirty="0">
                <a:latin typeface="Comfortaa" pitchFamily="2" charset="0"/>
                <a:hlinkClick r:id="rId6"/>
              </a:rPr>
              <a:t> reactive architecture</a:t>
            </a:r>
            <a:endParaRPr lang="en-US" sz="1400" dirty="0">
              <a:latin typeface="Comfortaa" pitchFamily="2" charset="0"/>
            </a:endParaRPr>
          </a:p>
          <a:p>
            <a:r>
              <a:rPr lang="en-US" sz="1400" dirty="0">
                <a:latin typeface="Comfortaa" pitchFamily="2" charset="0"/>
              </a:rPr>
              <a:t>…</a:t>
            </a:r>
          </a:p>
          <a:p>
            <a:endParaRPr lang="en-US" sz="1400" dirty="0">
              <a:latin typeface="Comfortaa" pitchFamily="2" charset="0"/>
            </a:endParaRPr>
          </a:p>
          <a:p>
            <a:endParaRPr lang="en-US" sz="1400" dirty="0">
              <a:latin typeface="Comfortaa" pitchFamily="2" charset="0"/>
            </a:endParaRPr>
          </a:p>
          <a:p>
            <a:pPr marL="0" indent="0">
              <a:buNone/>
            </a:pPr>
            <a:r>
              <a:rPr lang="ru-RU" sz="1400" dirty="0">
                <a:latin typeface="Comfortaa" pitchFamily="2" charset="0"/>
              </a:rPr>
              <a:t>Асинхронные сервлеты</a:t>
            </a:r>
            <a:r>
              <a:rPr lang="en-US" sz="1400" dirty="0">
                <a:latin typeface="Comfortaa" pitchFamily="2" charset="0"/>
              </a:rPr>
              <a:t> &amp; </a:t>
            </a:r>
            <a:r>
              <a:rPr lang="en-US" sz="1400" dirty="0" err="1">
                <a:latin typeface="Comfortaa" pitchFamily="2" charset="0"/>
                <a:hlinkClick r:id="rId7"/>
              </a:rPr>
              <a:t>AsyncContext</a:t>
            </a:r>
            <a:r>
              <a:rPr lang="en-US" sz="1400" dirty="0">
                <a:latin typeface="Comfortaa" pitchFamily="2" charset="0"/>
              </a:rPr>
              <a:t> </a:t>
            </a:r>
            <a:endParaRPr lang="ru-RU" sz="14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034E4-77E7-49FD-86ED-BE970CA59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48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A957-7D52-41D5-B8A1-455CCF20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latin typeface="Comfortaa" pitchFamily="2" charset="0"/>
              </a:rPr>
              <a:t>Наше приложение. Реактивная парадигма. </a:t>
            </a:r>
            <a:r>
              <a:rPr lang="en-US" sz="1800" dirty="0">
                <a:latin typeface="Comfortaa" pitchFamily="2" charset="0"/>
              </a:rPr>
              <a:t>Spring </a:t>
            </a:r>
            <a:r>
              <a:rPr lang="en-US" sz="1800" dirty="0" err="1">
                <a:latin typeface="Comfortaa" pitchFamily="2" charset="0"/>
              </a:rPr>
              <a:t>Webflux</a:t>
            </a:r>
            <a:endParaRPr lang="en-US" sz="18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8D232-C579-45DF-8BE0-AB42CF433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8" descr="Багз Банни коммунист - что за мем с кроликом и советским флагом">
            <a:extLst>
              <a:ext uri="{FF2B5EF4-FFF2-40B4-BE49-F238E27FC236}">
                <a16:creationId xmlns:a16="http://schemas.microsoft.com/office/drawing/2014/main" id="{FC921EA3-4D2F-4131-B565-BB4CA87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4" y="750134"/>
            <a:ext cx="982133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5E764D-1432-47D7-8276-502DF38B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1" y="2003391"/>
            <a:ext cx="8747404" cy="2750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30A595-E312-4148-A423-082EE5890CE3}"/>
              </a:ext>
            </a:extLst>
          </p:cNvPr>
          <p:cNvSpPr txBox="1"/>
          <p:nvPr/>
        </p:nvSpPr>
        <p:spPr>
          <a:xfrm>
            <a:off x="-44144" y="1630817"/>
            <a:ext cx="86521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fortaa" pitchFamily="2" charset="0"/>
              </a:rPr>
              <a:t>Req/sec:   10     |      25     |     50      |     75     |     100     |     125    |     150    |      175   |    200     |   225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E9194-A96D-46DA-B19D-7415F1A28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4083"/>
            <a:ext cx="3518863" cy="3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2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BEEF-5F1F-42B4-9323-43DD3A6D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Shout-outs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AFC3-64F6-46E5-A3EF-9F49C5A596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4441834" cy="339725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>
                <a:solidFill>
                  <a:srgbClr val="080808"/>
                </a:solidFill>
                <a:latin typeface="Comfortaa" pitchFamily="2" charset="0"/>
              </a:rPr>
              <a:t>За помощь и консультации по </a:t>
            </a:r>
            <a:r>
              <a:rPr lang="en-US" sz="1400" dirty="0">
                <a:solidFill>
                  <a:srgbClr val="080808"/>
                </a:solidFill>
                <a:latin typeface="Comfortaa" pitchFamily="2" charset="0"/>
              </a:rPr>
              <a:t>JS:</a:t>
            </a:r>
          </a:p>
          <a:p>
            <a:r>
              <a:rPr lang="en-US" sz="1400" dirty="0">
                <a:solidFill>
                  <a:srgbClr val="080808"/>
                </a:solidFill>
                <a:latin typeface="Comfortaa" pitchFamily="2" charset="0"/>
              </a:rPr>
              <a:t>Daniil </a:t>
            </a:r>
            <a:r>
              <a:rPr lang="en-US" sz="1400" dirty="0" err="1">
                <a:solidFill>
                  <a:srgbClr val="080808"/>
                </a:solidFill>
                <a:latin typeface="Comfortaa" pitchFamily="2" charset="0"/>
              </a:rPr>
              <a:t>Yankouski</a:t>
            </a:r>
            <a:endParaRPr lang="en-US" sz="1400" dirty="0">
              <a:solidFill>
                <a:srgbClr val="080808"/>
              </a:solidFill>
              <a:latin typeface="Comfortaa" pitchFamily="2" charset="0"/>
            </a:endParaRPr>
          </a:p>
          <a:p>
            <a:r>
              <a:rPr lang="en-US" sz="1400" dirty="0">
                <a:solidFill>
                  <a:srgbClr val="080808"/>
                </a:solidFill>
                <a:latin typeface="Comfortaa" pitchFamily="2" charset="0"/>
              </a:rPr>
              <a:t>Aliaksei Belmach</a:t>
            </a:r>
            <a:endParaRPr lang="ru-RU" sz="1400" dirty="0">
              <a:solidFill>
                <a:srgbClr val="080808"/>
              </a:solidFill>
              <a:latin typeface="Comfortaa" pitchFamily="2" charset="0"/>
            </a:endParaRPr>
          </a:p>
          <a:p>
            <a:endParaRPr lang="ru-RU" sz="1400" dirty="0">
              <a:solidFill>
                <a:srgbClr val="080808"/>
              </a:solidFill>
              <a:latin typeface="Comfortaa" pitchFamily="2" charset="0"/>
            </a:endParaRPr>
          </a:p>
          <a:p>
            <a:pPr marL="0" indent="0">
              <a:buNone/>
            </a:pPr>
            <a:r>
              <a:rPr lang="ru-RU" sz="1400" dirty="0">
                <a:solidFill>
                  <a:srgbClr val="080808"/>
                </a:solidFill>
                <a:latin typeface="Comfortaa" pitchFamily="2" charset="0"/>
              </a:rPr>
              <a:t>За конструктивную критику и советы</a:t>
            </a:r>
            <a:r>
              <a:rPr lang="en-US" sz="1400" dirty="0">
                <a:solidFill>
                  <a:srgbClr val="080808"/>
                </a:solidFill>
                <a:latin typeface="Comfortaa" pitchFamily="2" charset="0"/>
              </a:rPr>
              <a:t> </a:t>
            </a:r>
            <a:r>
              <a:rPr lang="ru-RU" sz="1400" dirty="0">
                <a:solidFill>
                  <a:srgbClr val="080808"/>
                </a:solidFill>
                <a:latin typeface="Comfortaa" pitchFamily="2" charset="0"/>
              </a:rPr>
              <a:t>по </a:t>
            </a:r>
            <a:r>
              <a:rPr lang="en-US" sz="1400" dirty="0">
                <a:solidFill>
                  <a:srgbClr val="080808"/>
                </a:solidFill>
                <a:latin typeface="Comfortaa" pitchFamily="2" charset="0"/>
              </a:rPr>
              <a:t>Java:</a:t>
            </a:r>
            <a:endParaRPr lang="ru-RU" sz="1400" dirty="0">
              <a:solidFill>
                <a:srgbClr val="080808"/>
              </a:solidFill>
              <a:latin typeface="Comfortaa" pitchFamily="2" charset="0"/>
            </a:endParaRPr>
          </a:p>
          <a:p>
            <a:r>
              <a:rPr lang="en-US" sz="1400" dirty="0">
                <a:solidFill>
                  <a:srgbClr val="080808"/>
                </a:solidFill>
                <a:latin typeface="Comfortaa" pitchFamily="2" charset="0"/>
              </a:rPr>
              <a:t>Raman Maskalenka</a:t>
            </a:r>
            <a:endParaRPr lang="ru-RU" sz="1400" dirty="0">
              <a:solidFill>
                <a:srgbClr val="080808"/>
              </a:solidFill>
              <a:latin typeface="Comfortaa" pitchFamily="2" charset="0"/>
            </a:endParaRPr>
          </a:p>
          <a:p>
            <a:r>
              <a:rPr lang="en-US" sz="1400" dirty="0">
                <a:solidFill>
                  <a:srgbClr val="080808"/>
                </a:solidFill>
                <a:latin typeface="Comfortaa" pitchFamily="2" charset="0"/>
              </a:rPr>
              <a:t>Aliaksei Burlakou</a:t>
            </a:r>
          </a:p>
          <a:p>
            <a:endParaRPr lang="ru-RU" sz="1400" dirty="0">
              <a:solidFill>
                <a:srgbClr val="080808"/>
              </a:solidFill>
              <a:latin typeface="Comfortaa" pitchFamily="2" charset="0"/>
            </a:endParaRPr>
          </a:p>
          <a:p>
            <a:pPr marL="0" indent="0">
              <a:buNone/>
            </a:pPr>
            <a:r>
              <a:rPr lang="ru-RU" sz="1400" dirty="0">
                <a:solidFill>
                  <a:srgbClr val="080808"/>
                </a:solidFill>
                <a:latin typeface="Comfortaa" pitchFamily="2" charset="0"/>
              </a:rPr>
              <a:t>За помощь в подготовке и проведении презентации:</a:t>
            </a:r>
            <a:endParaRPr lang="en-US" sz="1400" dirty="0">
              <a:solidFill>
                <a:srgbClr val="080808"/>
              </a:solidFill>
              <a:latin typeface="Comfortaa" pitchFamily="2" charset="0"/>
            </a:endParaRPr>
          </a:p>
          <a:p>
            <a:r>
              <a:rPr lang="ru-RU" sz="1400" dirty="0">
                <a:solidFill>
                  <a:srgbClr val="080808"/>
                </a:solidFill>
                <a:latin typeface="Comfortaa" pitchFamily="2" charset="0"/>
              </a:rPr>
              <a:t>Орг команде </a:t>
            </a:r>
            <a:r>
              <a:rPr lang="en-US" sz="1400" dirty="0" err="1">
                <a:solidFill>
                  <a:srgbClr val="080808"/>
                </a:solidFill>
                <a:latin typeface="Comfortaa" pitchFamily="2" charset="0"/>
              </a:rPr>
              <a:t>Miniq</a:t>
            </a:r>
            <a:endParaRPr lang="en-US" sz="1400" dirty="0">
              <a:solidFill>
                <a:srgbClr val="080808"/>
              </a:solidFill>
              <a:latin typeface="Comfortaa" pitchFamily="2" charset="0"/>
            </a:endParaRPr>
          </a:p>
          <a:p>
            <a:endParaRPr lang="en-US" sz="1400" dirty="0">
              <a:solidFill>
                <a:srgbClr val="080808"/>
              </a:solidFill>
              <a:latin typeface="Comfortaa" pitchFamily="2" charset="0"/>
            </a:endParaRPr>
          </a:p>
          <a:p>
            <a:endParaRPr lang="en-US" sz="1400" dirty="0">
              <a:solidFill>
                <a:srgbClr val="080808"/>
              </a:solidFill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4968D-9B21-40E4-88AD-0AFDEF98D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098" name="Picture 2" descr="Doggo Thx GIF - Doggo Dog Thx GIFs">
            <a:extLst>
              <a:ext uri="{FF2B5EF4-FFF2-40B4-BE49-F238E27FC236}">
                <a16:creationId xmlns:a16="http://schemas.microsoft.com/office/drawing/2014/main" id="{BAF95F7D-F685-499C-8E10-6B4305726B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39" y="1569457"/>
            <a:ext cx="3239735" cy="200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15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416056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DF558AC-75CE-4D10-BCB4-A5D665C8B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50" y="0"/>
            <a:ext cx="3924300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6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477C-2CF0-4207-9BEC-62C1CB6E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2400" dirty="0">
                <a:latin typeface="Comfortaa" pitchFamily="2" charset="0"/>
              </a:rPr>
              <a:t>Мой доклад – мои правила</a:t>
            </a:r>
            <a:endParaRPr lang="en-US" sz="2400" dirty="0">
              <a:latin typeface="Comfortaa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95E293-5471-4B95-B6F1-5A9EB3A798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9" y="1079500"/>
            <a:ext cx="3986211" cy="33972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dirty="0">
                <a:latin typeface="Comfortaa" pitchFamily="2" charset="0"/>
              </a:rPr>
              <a:t>Мы не осуждаем и не даём оценок.</a:t>
            </a:r>
          </a:p>
          <a:p>
            <a:pPr>
              <a:lnSpc>
                <a:spcPct val="100000"/>
              </a:lnSpc>
            </a:pPr>
            <a:endParaRPr lang="en-US" sz="16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r>
              <a:rPr lang="ru-RU" sz="1600" dirty="0">
                <a:latin typeface="Comfortaa" pitchFamily="2" charset="0"/>
              </a:rPr>
              <a:t>Мы не спорим о проблемах языков </a:t>
            </a:r>
            <a:r>
              <a:rPr lang="en-US" sz="1600" dirty="0">
                <a:latin typeface="Comfortaa" pitchFamily="2" charset="0"/>
              </a:rPr>
              <a:t>Java </a:t>
            </a:r>
            <a:r>
              <a:rPr lang="ru-RU" sz="1600" dirty="0">
                <a:latin typeface="Comfortaa" pitchFamily="2" charset="0"/>
              </a:rPr>
              <a:t>и </a:t>
            </a:r>
            <a:r>
              <a:rPr lang="en-US" sz="1600" dirty="0">
                <a:latin typeface="Comfortaa" pitchFamily="2" charset="0"/>
              </a:rPr>
              <a:t>JavaScript. </a:t>
            </a:r>
            <a:endParaRPr lang="ru-RU" sz="16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endParaRPr lang="ru-RU" sz="16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r>
              <a:rPr lang="ru-RU" sz="1600" dirty="0">
                <a:latin typeface="Comfortaa" pitchFamily="2" charset="0"/>
              </a:rPr>
              <a:t>Смотрим только на принципы и концепции, которые лежат в основе того или иного решения.</a:t>
            </a:r>
          </a:p>
          <a:p>
            <a:pPr>
              <a:lnSpc>
                <a:spcPct val="100000"/>
              </a:lnSpc>
            </a:pPr>
            <a:endParaRPr lang="ru-RU" sz="1600" dirty="0">
              <a:latin typeface="Comfortaa" pitchFamily="2" charset="0"/>
            </a:endParaRPr>
          </a:p>
          <a:p>
            <a:pPr>
              <a:lnSpc>
                <a:spcPct val="100000"/>
              </a:lnSpc>
            </a:pPr>
            <a:r>
              <a:rPr lang="ru-RU" sz="1600" dirty="0">
                <a:latin typeface="Comfortaa" pitchFamily="2" charset="0"/>
              </a:rPr>
              <a:t>Вы внимательно слушаете, в конце семестра по этой теме будет зачет!</a:t>
            </a:r>
            <a:endParaRPr lang="en-US" sz="1600" dirty="0">
              <a:latin typeface="Comfortaa" pitchFamily="2" charset="0"/>
            </a:endParaRPr>
          </a:p>
        </p:txBody>
      </p:sp>
      <p:pic>
        <p:nvPicPr>
          <p:cNvPr id="4" name="Picture 3" descr="A picture containing bird, indoor, parrot&#10;&#10;Description automatically generated">
            <a:extLst>
              <a:ext uri="{FF2B5EF4-FFF2-40B4-BE49-F238E27FC236}">
                <a16:creationId xmlns:a16="http://schemas.microsoft.com/office/drawing/2014/main" id="{2683D613-9D96-4D6F-849F-EBEDEA3C8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04825"/>
            <a:ext cx="3810000" cy="38100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5A41F-3927-4419-B6EF-27DE70580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6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8C6C-4A14-46F0-BCB3-E1CEF31F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mfortaa" pitchFamily="2" charset="0"/>
              </a:rPr>
              <a:t>🎄 </a:t>
            </a:r>
            <a:r>
              <a:rPr lang="ru-RU" sz="2400" dirty="0">
                <a:latin typeface="Comfortaa" pitchFamily="2" charset="0"/>
              </a:rPr>
              <a:t>Начинай уже</a:t>
            </a:r>
            <a:r>
              <a:rPr lang="en-US" sz="2400" dirty="0">
                <a:latin typeface="Comfortaa" pitchFamily="2" charset="0"/>
              </a:rPr>
              <a:t> 🎄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1034A-2E7A-46DD-BC4F-CF2D32F37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cat sitting on the floor&#10;&#10;Description automatically generated with low confidence">
            <a:extLst>
              <a:ext uri="{FF2B5EF4-FFF2-40B4-BE49-F238E27FC236}">
                <a16:creationId xmlns:a16="http://schemas.microsoft.com/office/drawing/2014/main" id="{A7522DF0-07F8-4B67-8FCC-6AD05D4C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9" y="825379"/>
            <a:ext cx="2804581" cy="3492742"/>
          </a:xfrm>
          <a:prstGeom prst="rect">
            <a:avLst/>
          </a:prstGeom>
        </p:spPr>
      </p:pic>
      <p:pic>
        <p:nvPicPr>
          <p:cNvPr id="9" name="Picture 8" descr="A cat standing on a wood floor&#10;&#10;Description automatically generated with medium confidence">
            <a:extLst>
              <a:ext uri="{FF2B5EF4-FFF2-40B4-BE49-F238E27FC236}">
                <a16:creationId xmlns:a16="http://schemas.microsoft.com/office/drawing/2014/main" id="{84BD31DF-4E1C-4CD7-A1C0-7784A6371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82" y="1108000"/>
            <a:ext cx="2940201" cy="2927500"/>
          </a:xfrm>
          <a:prstGeom prst="rect">
            <a:avLst/>
          </a:prstGeom>
        </p:spPr>
      </p:pic>
      <p:pic>
        <p:nvPicPr>
          <p:cNvPr id="6" name="Picture 4" descr="Santa Hat Vector Png Transparent Background High Quality">
            <a:extLst>
              <a:ext uri="{FF2B5EF4-FFF2-40B4-BE49-F238E27FC236}">
                <a16:creationId xmlns:a16="http://schemas.microsoft.com/office/drawing/2014/main" id="{A632990A-B92C-4F85-ADC6-E8359BD4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96" y="1363741"/>
            <a:ext cx="1064204" cy="125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62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47A86-3646-4E99-9DF9-64C75A2E73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4" y="2571750"/>
            <a:ext cx="8426449" cy="3397250"/>
          </a:xfrm>
        </p:spPr>
        <p:txBody>
          <a:bodyPr/>
          <a:lstStyle/>
          <a:p>
            <a:pPr marL="0" indent="0" algn="ctr">
              <a:buNone/>
            </a:pPr>
            <a:r>
              <a:rPr lang="ru-RU" sz="3200" dirty="0">
                <a:latin typeface="Comfortaa" pitchFamily="2" charset="0"/>
              </a:rPr>
              <a:t>Глава 1. Делаем бизнес</a:t>
            </a:r>
            <a:endParaRPr lang="en-US" sz="3200" dirty="0">
              <a:latin typeface="Comforta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191FC-4065-41A0-9DD6-16B7859DC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817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Custom 1">
      <a:majorFont>
        <a:latin typeface="Comforta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5898</TotalTime>
  <Words>2569</Words>
  <Application>Microsoft Office PowerPoint</Application>
  <PresentationFormat>On-screen Show (16:9)</PresentationFormat>
  <Paragraphs>499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JetBrains Mono</vt:lpstr>
      <vt:lpstr>Consolas</vt:lpstr>
      <vt:lpstr>Arial</vt:lpstr>
      <vt:lpstr>Segoe UI Emoji</vt:lpstr>
      <vt:lpstr>Comfortaa</vt:lpstr>
      <vt:lpstr>Calibri Light</vt:lpstr>
      <vt:lpstr>Calibri</vt:lpstr>
      <vt:lpstr>Covers</vt:lpstr>
      <vt:lpstr>General</vt:lpstr>
      <vt:lpstr>Breakers</vt:lpstr>
      <vt:lpstr>PowerPoint Presentation</vt:lpstr>
      <vt:lpstr>Обо мне</vt:lpstr>
      <vt:lpstr>Слайд боли</vt:lpstr>
      <vt:lpstr>Thank You</vt:lpstr>
      <vt:lpstr>Дисклеймер</vt:lpstr>
      <vt:lpstr>Для кого этот доклад</vt:lpstr>
      <vt:lpstr>Мой доклад – мои правила</vt:lpstr>
      <vt:lpstr>🎄 Начинай уже 🎄</vt:lpstr>
      <vt:lpstr>PowerPoint Presentation</vt:lpstr>
      <vt:lpstr>Постановка проблемы</vt:lpstr>
      <vt:lpstr>Постановка проблемы</vt:lpstr>
      <vt:lpstr>Наше приложение. Модель данных</vt:lpstr>
      <vt:lpstr>Наше приложение. Sequence diagram</vt:lpstr>
      <vt:lpstr>Наше приложение. Стек технологий</vt:lpstr>
      <vt:lpstr>Поцелуйчик 0</vt:lpstr>
      <vt:lpstr>Capacity тестирование – High-level overview</vt:lpstr>
      <vt:lpstr>Capacity тестирование – Apache Jmeter</vt:lpstr>
      <vt:lpstr>Capacity тестирование – Конфигурация Wiremock</vt:lpstr>
      <vt:lpstr>Capacity тестирование - окружение</vt:lpstr>
      <vt:lpstr>Capacity тестирование – before we start</vt:lpstr>
      <vt:lpstr>Capacity тестирование – NodeJS results</vt:lpstr>
      <vt:lpstr>Capacity тестирование – Java results 0</vt:lpstr>
      <vt:lpstr>Capacity тестирование – Java results 1</vt:lpstr>
      <vt:lpstr>Capacity тестирование – summary</vt:lpstr>
      <vt:lpstr>PowerPoint Presentation</vt:lpstr>
      <vt:lpstr>Синхронность vs асинхронность</vt:lpstr>
      <vt:lpstr>Синхронность vs асинхронность</vt:lpstr>
      <vt:lpstr>Однопоточность vs многопоточность</vt:lpstr>
      <vt:lpstr>Putting all together </vt:lpstr>
      <vt:lpstr>Putting all together </vt:lpstr>
      <vt:lpstr>Поцелуйчик 1</vt:lpstr>
      <vt:lpstr>Putting all together</vt:lpstr>
      <vt:lpstr>Putting all together</vt:lpstr>
      <vt:lpstr>Putting all together</vt:lpstr>
      <vt:lpstr>Putting all together</vt:lpstr>
      <vt:lpstr>Putting all together</vt:lpstr>
      <vt:lpstr>Putting all together</vt:lpstr>
      <vt:lpstr>Однопоточная асинхронность</vt:lpstr>
      <vt:lpstr>PowerPoint Presentation</vt:lpstr>
      <vt:lpstr>Что такое NodeJS</vt:lpstr>
      <vt:lpstr>Ключевые компоненты NodeJS</vt:lpstr>
      <vt:lpstr>Как работает Event Loop</vt:lpstr>
      <vt:lpstr>Как работает Event Loop</vt:lpstr>
      <vt:lpstr>Как работает Event Loop</vt:lpstr>
      <vt:lpstr>Как работает Event Loop</vt:lpstr>
      <vt:lpstr>Как работает Event Loop</vt:lpstr>
      <vt:lpstr>Как работает Event Loop</vt:lpstr>
      <vt:lpstr>Как работает Event Loop</vt:lpstr>
      <vt:lpstr>Как работает Event Loop</vt:lpstr>
      <vt:lpstr>Как работает non-blocking IO: OSI model</vt:lpstr>
      <vt:lpstr>Как работает non-blocking IO: epoll</vt:lpstr>
      <vt:lpstr>Поцелуйчик 2</vt:lpstr>
      <vt:lpstr>PowerPoint Presentation</vt:lpstr>
      <vt:lpstr>Как работает Tomcat – слайд #0/4</vt:lpstr>
      <vt:lpstr>Как работает Tomcat – слайд #1/4</vt:lpstr>
      <vt:lpstr>Как работает Tomcat – слайд #2/4: архитектура</vt:lpstr>
      <vt:lpstr>Как работает Tomcat – слайд #3/4</vt:lpstr>
      <vt:lpstr>Тюнингу быть! #0</vt:lpstr>
      <vt:lpstr>Тюнингу быть! #1</vt:lpstr>
      <vt:lpstr>Pathetic </vt:lpstr>
      <vt:lpstr>Почему pathetic?</vt:lpstr>
      <vt:lpstr>Финалочка – делаем выводы</vt:lpstr>
      <vt:lpstr>Потестим другие приложения?</vt:lpstr>
      <vt:lpstr>Потестим другие приложения?</vt:lpstr>
      <vt:lpstr>PowerPoint Presentation</vt:lpstr>
      <vt:lpstr>Альтернативные Java фреймворки</vt:lpstr>
      <vt:lpstr>Наше приложение. Реактивная парадигма. Spring Webflux</vt:lpstr>
      <vt:lpstr>Shout-outs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Maksim Maltsau</cp:lastModifiedBy>
  <cp:revision>173</cp:revision>
  <dcterms:created xsi:type="dcterms:W3CDTF">2018-01-26T19:23:30Z</dcterms:created>
  <dcterms:modified xsi:type="dcterms:W3CDTF">2021-12-13T08:11:04Z</dcterms:modified>
</cp:coreProperties>
</file>